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41"/>
  </p:notesMasterIdLst>
  <p:sldIdLst>
    <p:sldId id="296" r:id="rId6"/>
    <p:sldId id="297" r:id="rId7"/>
    <p:sldId id="298" r:id="rId8"/>
    <p:sldId id="299" r:id="rId9"/>
    <p:sldId id="308" r:id="rId10"/>
    <p:sldId id="334" r:id="rId11"/>
    <p:sldId id="341" r:id="rId12"/>
    <p:sldId id="342" r:id="rId13"/>
    <p:sldId id="331" r:id="rId14"/>
    <p:sldId id="346" r:id="rId15"/>
    <p:sldId id="347" r:id="rId16"/>
    <p:sldId id="349" r:id="rId17"/>
    <p:sldId id="332" r:id="rId18"/>
    <p:sldId id="345" r:id="rId19"/>
    <p:sldId id="344" r:id="rId20"/>
    <p:sldId id="335" r:id="rId21"/>
    <p:sldId id="351" r:id="rId22"/>
    <p:sldId id="339" r:id="rId23"/>
    <p:sldId id="340" r:id="rId24"/>
    <p:sldId id="304" r:id="rId25"/>
    <p:sldId id="338" r:id="rId26"/>
    <p:sldId id="350" r:id="rId27"/>
    <p:sldId id="271" r:id="rId28"/>
    <p:sldId id="283" r:id="rId29"/>
    <p:sldId id="277" r:id="rId30"/>
    <p:sldId id="280" r:id="rId31"/>
    <p:sldId id="273" r:id="rId32"/>
    <p:sldId id="274" r:id="rId33"/>
    <p:sldId id="284" r:id="rId34"/>
    <p:sldId id="289" r:id="rId35"/>
    <p:sldId id="263" r:id="rId36"/>
    <p:sldId id="264" r:id="rId37"/>
    <p:sldId id="265" r:id="rId38"/>
    <p:sldId id="266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6"/>
            <p14:sldId id="297"/>
            <p14:sldId id="298"/>
            <p14:sldId id="299"/>
            <p14:sldId id="308"/>
            <p14:sldId id="334"/>
            <p14:sldId id="341"/>
            <p14:sldId id="342"/>
            <p14:sldId id="331"/>
            <p14:sldId id="346"/>
            <p14:sldId id="347"/>
            <p14:sldId id="349"/>
            <p14:sldId id="332"/>
            <p14:sldId id="345"/>
            <p14:sldId id="344"/>
            <p14:sldId id="335"/>
            <p14:sldId id="351"/>
            <p14:sldId id="339"/>
            <p14:sldId id="340"/>
            <p14:sldId id="304"/>
            <p14:sldId id="338"/>
            <p14:sldId id="350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/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3DA644"/>
    <a:srgbClr val="FFFFFF"/>
    <a:srgbClr val="DD7A00"/>
    <a:srgbClr val="C71313"/>
    <a:srgbClr val="E5DBCD"/>
    <a:srgbClr val="0090A2"/>
    <a:srgbClr val="3A3D43"/>
    <a:srgbClr val="F09A00"/>
    <a:srgbClr val="F1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12FC1-9B23-4378-96EE-90D6B4482C61}" v="48" dt="2025-02-20T18:20:04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Kaczmarczyk" userId="7071fcb2-2c7e-4cad-bf16-2fa7f0407802" providerId="ADAL" clId="{9334009C-A3A6-4544-B6E8-53EC884F70EA}"/>
    <pc:docChg chg="undo custSel addSld delSld modSld sldOrd modSection">
      <pc:chgData name="Ryan Kaczmarczyk" userId="7071fcb2-2c7e-4cad-bf16-2fa7f0407802" providerId="ADAL" clId="{9334009C-A3A6-4544-B6E8-53EC884F70EA}" dt="2025-02-18T06:05:26.772" v="639" actId="14100"/>
      <pc:docMkLst>
        <pc:docMk/>
      </pc:docMkLst>
      <pc:sldChg chg="modSp mod">
        <pc:chgData name="Ryan Kaczmarczyk" userId="7071fcb2-2c7e-4cad-bf16-2fa7f0407802" providerId="ADAL" clId="{9334009C-A3A6-4544-B6E8-53EC884F70EA}" dt="2025-02-17T23:36:37.281" v="1" actId="1076"/>
        <pc:sldMkLst>
          <pc:docMk/>
          <pc:sldMk cId="2872651075" sldId="311"/>
        </pc:sldMkLst>
      </pc:sldChg>
      <pc:sldChg chg="mod modShow">
        <pc:chgData name="Ryan Kaczmarczyk" userId="7071fcb2-2c7e-4cad-bf16-2fa7f0407802" providerId="ADAL" clId="{9334009C-A3A6-4544-B6E8-53EC884F70EA}" dt="2025-02-18T00:19:30.777" v="2" actId="729"/>
        <pc:sldMkLst>
          <pc:docMk/>
          <pc:sldMk cId="2491229729" sldId="313"/>
        </pc:sldMkLst>
      </pc:sldChg>
      <pc:sldChg chg="modSp mod">
        <pc:chgData name="Ryan Kaczmarczyk" userId="7071fcb2-2c7e-4cad-bf16-2fa7f0407802" providerId="ADAL" clId="{9334009C-A3A6-4544-B6E8-53EC884F70EA}" dt="2025-02-18T05:04:50.261" v="351" actId="313"/>
        <pc:sldMkLst>
          <pc:docMk/>
          <pc:sldMk cId="438815050" sldId="325"/>
        </pc:sldMkLst>
      </pc:sldChg>
      <pc:sldChg chg="modSp mod modShow">
        <pc:chgData name="Ryan Kaczmarczyk" userId="7071fcb2-2c7e-4cad-bf16-2fa7f0407802" providerId="ADAL" clId="{9334009C-A3A6-4544-B6E8-53EC884F70EA}" dt="2025-02-18T00:19:48.657" v="5" actId="729"/>
        <pc:sldMkLst>
          <pc:docMk/>
          <pc:sldMk cId="3599759272" sldId="329"/>
        </pc:sldMkLst>
      </pc:sldChg>
      <pc:sldChg chg="modSp mod">
        <pc:chgData name="Ryan Kaczmarczyk" userId="7071fcb2-2c7e-4cad-bf16-2fa7f0407802" providerId="ADAL" clId="{9334009C-A3A6-4544-B6E8-53EC884F70EA}" dt="2025-02-18T05:14:17.372" v="362" actId="948"/>
        <pc:sldMkLst>
          <pc:docMk/>
          <pc:sldMk cId="3413856643" sldId="331"/>
        </pc:sldMkLst>
        <pc:spChg chg="mod">
          <ac:chgData name="Ryan Kaczmarczyk" userId="7071fcb2-2c7e-4cad-bf16-2fa7f0407802" providerId="ADAL" clId="{9334009C-A3A6-4544-B6E8-53EC884F70EA}" dt="2025-02-18T05:14:17.372" v="362" actId="948"/>
          <ac:spMkLst>
            <pc:docMk/>
            <pc:sldMk cId="3413856643" sldId="331"/>
            <ac:spMk id="54" creationId="{BC6D4737-2CEA-0582-6DD9-79360CDD8FB5}"/>
          </ac:spMkLst>
        </pc:spChg>
      </pc:sldChg>
      <pc:sldChg chg="addSp delSp modSp add mod modShow">
        <pc:chgData name="Ryan Kaczmarczyk" userId="7071fcb2-2c7e-4cad-bf16-2fa7f0407802" providerId="ADAL" clId="{9334009C-A3A6-4544-B6E8-53EC884F70EA}" dt="2025-02-18T04:50:22.437" v="136" actId="167"/>
        <pc:sldMkLst>
          <pc:docMk/>
          <pc:sldMk cId="1790788166" sldId="332"/>
        </pc:sldMkLst>
        <pc:spChg chg="mod">
          <ac:chgData name="Ryan Kaczmarczyk" userId="7071fcb2-2c7e-4cad-bf16-2fa7f0407802" providerId="ADAL" clId="{9334009C-A3A6-4544-B6E8-53EC884F70EA}" dt="2025-02-18T00:20:05.942" v="19" actId="20577"/>
          <ac:spMkLst>
            <pc:docMk/>
            <pc:sldMk cId="1790788166" sldId="332"/>
            <ac:spMk id="5" creationId="{4C45E465-2DE6-C165-BFC6-086529DC737E}"/>
          </ac:spMkLst>
        </pc:spChg>
        <pc:graphicFrameChg chg="add mod ord modGraphic">
          <ac:chgData name="Ryan Kaczmarczyk" userId="7071fcb2-2c7e-4cad-bf16-2fa7f0407802" providerId="ADAL" clId="{9334009C-A3A6-4544-B6E8-53EC884F70EA}" dt="2025-02-18T04:50:22.437" v="136" actId="167"/>
          <ac:graphicFrameMkLst>
            <pc:docMk/>
            <pc:sldMk cId="1790788166" sldId="332"/>
            <ac:graphicFrameMk id="2" creationId="{AC134AF9-FDE5-56D9-EABE-F6176DDCF1BD}"/>
          </ac:graphicFrameMkLst>
        </pc:graphicFrameChg>
      </pc:sldChg>
      <pc:sldChg chg="addSp delSp modSp mod modAnim">
        <pc:chgData name="Ryan Kaczmarczyk" userId="7071fcb2-2c7e-4cad-bf16-2fa7f0407802" providerId="ADAL" clId="{9334009C-A3A6-4544-B6E8-53EC884F70EA}" dt="2025-02-18T05:42:24.742" v="447" actId="478"/>
        <pc:sldMkLst>
          <pc:docMk/>
          <pc:sldMk cId="2221975320" sldId="334"/>
        </pc:sldMkLst>
      </pc:sldChg>
      <pc:sldChg chg="modAnim">
        <pc:chgData name="Ryan Kaczmarczyk" userId="7071fcb2-2c7e-4cad-bf16-2fa7f0407802" providerId="ADAL" clId="{9334009C-A3A6-4544-B6E8-53EC884F70EA}" dt="2025-02-18T05:46:08.394" v="455"/>
        <pc:sldMkLst>
          <pc:docMk/>
          <pc:sldMk cId="621535688" sldId="335"/>
        </pc:sldMkLst>
      </pc:sldChg>
      <pc:sldChg chg="modSp modAnim">
        <pc:chgData name="Ryan Kaczmarczyk" userId="7071fcb2-2c7e-4cad-bf16-2fa7f0407802" providerId="ADAL" clId="{9334009C-A3A6-4544-B6E8-53EC884F70EA}" dt="2025-02-18T05:50:05.247" v="480" actId="207"/>
        <pc:sldMkLst>
          <pc:docMk/>
          <pc:sldMk cId="102247709" sldId="339"/>
        </pc:sldMkLst>
        <pc:spChg chg="mod">
          <ac:chgData name="Ryan Kaczmarczyk" userId="7071fcb2-2c7e-4cad-bf16-2fa7f0407802" providerId="ADAL" clId="{9334009C-A3A6-4544-B6E8-53EC884F70EA}" dt="2025-02-18T05:50:05.247" v="480" actId="207"/>
          <ac:spMkLst>
            <pc:docMk/>
            <pc:sldMk cId="102247709" sldId="339"/>
            <ac:spMk id="10" creationId="{1EF6466F-CFF0-D9C6-3311-AB26902FC9A0}"/>
          </ac:spMkLst>
        </pc:spChg>
      </pc:sldChg>
      <pc:sldChg chg="modSp mod modTransition">
        <pc:chgData name="Ryan Kaczmarczyk" userId="7071fcb2-2c7e-4cad-bf16-2fa7f0407802" providerId="ADAL" clId="{9334009C-A3A6-4544-B6E8-53EC884F70EA}" dt="2025-02-18T05:49:33.456" v="478"/>
        <pc:sldMkLst>
          <pc:docMk/>
          <pc:sldMk cId="1744215700" sldId="340"/>
        </pc:sldMkLst>
        <pc:spChg chg="mod">
          <ac:chgData name="Ryan Kaczmarczyk" userId="7071fcb2-2c7e-4cad-bf16-2fa7f0407802" providerId="ADAL" clId="{9334009C-A3A6-4544-B6E8-53EC884F70EA}" dt="2025-02-18T05:48:59.306" v="472" actId="20577"/>
          <ac:spMkLst>
            <pc:docMk/>
            <pc:sldMk cId="1744215700" sldId="340"/>
            <ac:spMk id="5" creationId="{46417369-9AB1-0AC7-DE93-319A4FAB7718}"/>
          </ac:spMkLst>
        </pc:spChg>
      </pc:sldChg>
      <pc:sldChg chg="addSp delSp modSp mod modAnim modNotesTx">
        <pc:chgData name="Ryan Kaczmarczyk" userId="7071fcb2-2c7e-4cad-bf16-2fa7f0407802" providerId="ADAL" clId="{9334009C-A3A6-4544-B6E8-53EC884F70EA}" dt="2025-02-18T06:01:55.147" v="625"/>
        <pc:sldMkLst>
          <pc:docMk/>
          <pc:sldMk cId="817680943" sldId="341"/>
        </pc:sldMkLst>
        <pc:spChg chg="add mod">
          <ac:chgData name="Ryan Kaczmarczyk" userId="7071fcb2-2c7e-4cad-bf16-2fa7f0407802" providerId="ADAL" clId="{9334009C-A3A6-4544-B6E8-53EC884F70EA}" dt="2025-02-18T05:55:52.849" v="506" actId="164"/>
          <ac:spMkLst>
            <pc:docMk/>
            <pc:sldMk cId="817680943" sldId="341"/>
            <ac:spMk id="8" creationId="{A69C42C3-1C57-03F0-761D-B733189BED59}"/>
          </ac:spMkLst>
        </pc:spChg>
        <pc:spChg chg="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10" creationId="{4CA935E5-B0AF-920F-4508-8AA4305183D6}"/>
          </ac:spMkLst>
        </pc:spChg>
        <pc:spChg chg="add 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11" creationId="{EFC8248E-A75F-02AA-72EA-2153B423933D}"/>
          </ac:spMkLst>
        </pc:spChg>
        <pc:spChg chg="add mod">
          <ac:chgData name="Ryan Kaczmarczyk" userId="7071fcb2-2c7e-4cad-bf16-2fa7f0407802" providerId="ADAL" clId="{9334009C-A3A6-4544-B6E8-53EC884F70EA}" dt="2025-02-18T05:55:58.024" v="507" actId="164"/>
          <ac:spMkLst>
            <pc:docMk/>
            <pc:sldMk cId="817680943" sldId="341"/>
            <ac:spMk id="13" creationId="{7508E0FC-6A55-A2C8-8365-A5F2E450E992}"/>
          </ac:spMkLst>
        </pc:spChg>
        <pc:spChg chg="add mod">
          <ac:chgData name="Ryan Kaczmarczyk" userId="7071fcb2-2c7e-4cad-bf16-2fa7f0407802" providerId="ADAL" clId="{9334009C-A3A6-4544-B6E8-53EC884F70EA}" dt="2025-02-18T05:55:58.024" v="507" actId="164"/>
          <ac:spMkLst>
            <pc:docMk/>
            <pc:sldMk cId="817680943" sldId="341"/>
            <ac:spMk id="15" creationId="{19F003BF-FE3E-1574-EE7D-B003F3927893}"/>
          </ac:spMkLst>
        </pc:spChg>
        <pc:spChg chg="add mod">
          <ac:chgData name="Ryan Kaczmarczyk" userId="7071fcb2-2c7e-4cad-bf16-2fa7f0407802" providerId="ADAL" clId="{9334009C-A3A6-4544-B6E8-53EC884F70EA}" dt="2025-02-18T05:55:52.849" v="506" actId="164"/>
          <ac:spMkLst>
            <pc:docMk/>
            <pc:sldMk cId="817680943" sldId="341"/>
            <ac:spMk id="17" creationId="{BF369218-7C98-1434-6E71-97F98CE824C3}"/>
          </ac:spMkLst>
        </pc:spChg>
        <pc:spChg chg="add 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19" creationId="{D32FE8FB-B7EE-9CC0-6E3F-35FFCD647B53}"/>
          </ac:spMkLst>
        </pc:spChg>
        <pc:spChg chg="add 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21" creationId="{1BEA7361-397D-0898-9F93-7A8D79F2C16D}"/>
          </ac:spMkLst>
        </pc:spChg>
        <pc:spChg chg="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22" creationId="{2B2C1712-7D59-13C4-AA0E-797B20BFA775}"/>
          </ac:spMkLst>
        </pc:spChg>
        <pc:spChg chg="add 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23" creationId="{461B306A-9B14-7F10-288C-4FC72DC1E1DA}"/>
          </ac:spMkLst>
        </pc:spChg>
        <pc:spChg chg="add mod">
          <ac:chgData name="Ryan Kaczmarczyk" userId="7071fcb2-2c7e-4cad-bf16-2fa7f0407802" providerId="ADAL" clId="{9334009C-A3A6-4544-B6E8-53EC884F70EA}" dt="2025-02-18T05:59:18.522" v="604" actId="164"/>
          <ac:spMkLst>
            <pc:docMk/>
            <pc:sldMk cId="817680943" sldId="341"/>
            <ac:spMk id="24" creationId="{8F93C385-3F45-AB9A-CE41-37A643456775}"/>
          </ac:spMkLst>
        </pc:spChg>
        <pc:spChg chg="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27" creationId="{83A43B2C-890F-55A7-E1B0-93553EFDF078}"/>
          </ac:spMkLst>
        </pc:spChg>
        <pc:spChg chg="mod">
          <ac:chgData name="Ryan Kaczmarczyk" userId="7071fcb2-2c7e-4cad-bf16-2fa7f0407802" providerId="ADAL" clId="{9334009C-A3A6-4544-B6E8-53EC884F70EA}" dt="2025-02-18T06:01:12.867" v="621" actId="1076"/>
          <ac:spMkLst>
            <pc:docMk/>
            <pc:sldMk cId="817680943" sldId="341"/>
            <ac:spMk id="28" creationId="{ED46F6C4-6025-8E24-42CE-0CB5A8B391BD}"/>
          </ac:spMkLst>
        </pc:spChg>
        <pc:grpChg chg="add mod">
          <ac:chgData name="Ryan Kaczmarczyk" userId="7071fcb2-2c7e-4cad-bf16-2fa7f0407802" providerId="ADAL" clId="{9334009C-A3A6-4544-B6E8-53EC884F70EA}" dt="2025-02-18T06:01:12.867" v="621" actId="1076"/>
          <ac:grpSpMkLst>
            <pc:docMk/>
            <pc:sldMk cId="817680943" sldId="341"/>
            <ac:grpSpMk id="32" creationId="{647A16D0-BB1D-67A3-522C-DFE85362B000}"/>
          </ac:grpSpMkLst>
        </pc:grpChg>
        <pc:grpChg chg="add mod">
          <ac:chgData name="Ryan Kaczmarczyk" userId="7071fcb2-2c7e-4cad-bf16-2fa7f0407802" providerId="ADAL" clId="{9334009C-A3A6-4544-B6E8-53EC884F70EA}" dt="2025-02-18T06:01:12.867" v="621" actId="1076"/>
          <ac:grpSpMkLst>
            <pc:docMk/>
            <pc:sldMk cId="817680943" sldId="341"/>
            <ac:grpSpMk id="33" creationId="{02D23FA3-4026-7424-776D-E03FF7C3171C}"/>
          </ac:grpSpMkLst>
        </pc:grpChg>
        <pc:grpChg chg="add mod">
          <ac:chgData name="Ryan Kaczmarczyk" userId="7071fcb2-2c7e-4cad-bf16-2fa7f0407802" providerId="ADAL" clId="{9334009C-A3A6-4544-B6E8-53EC884F70EA}" dt="2025-02-18T05:59:46.175" v="608" actId="1076"/>
          <ac:grpSpMkLst>
            <pc:docMk/>
            <pc:sldMk cId="817680943" sldId="341"/>
            <ac:grpSpMk id="34" creationId="{C7575E34-EDCC-413D-10B6-02E30C7A16C5}"/>
          </ac:grpSpMkLst>
        </pc:grpChg>
        <pc:picChg chg="mod">
          <ac:chgData name="Ryan Kaczmarczyk" userId="7071fcb2-2c7e-4cad-bf16-2fa7f0407802" providerId="ADAL" clId="{9334009C-A3A6-4544-B6E8-53EC884F70EA}" dt="2025-02-18T05:55:58.024" v="507" actId="164"/>
          <ac:picMkLst>
            <pc:docMk/>
            <pc:sldMk cId="817680943" sldId="341"/>
            <ac:picMk id="14" creationId="{C65B082C-C23A-E135-DA72-8A176522D76D}"/>
          </ac:picMkLst>
        </pc:picChg>
        <pc:picChg chg="mod">
          <ac:chgData name="Ryan Kaczmarczyk" userId="7071fcb2-2c7e-4cad-bf16-2fa7f0407802" providerId="ADAL" clId="{9334009C-A3A6-4544-B6E8-53EC884F70EA}" dt="2025-02-18T05:55:52.849" v="506" actId="164"/>
          <ac:picMkLst>
            <pc:docMk/>
            <pc:sldMk cId="817680943" sldId="341"/>
            <ac:picMk id="18" creationId="{5D013878-CED3-356A-9858-AD474255E5D1}"/>
          </ac:picMkLst>
        </pc:picChg>
        <pc:picChg chg="mod">
          <ac:chgData name="Ryan Kaczmarczyk" userId="7071fcb2-2c7e-4cad-bf16-2fa7f0407802" providerId="ADAL" clId="{9334009C-A3A6-4544-B6E8-53EC884F70EA}" dt="2025-02-18T05:59:18.522" v="604" actId="164"/>
          <ac:picMkLst>
            <pc:docMk/>
            <pc:sldMk cId="817680943" sldId="341"/>
            <ac:picMk id="26" creationId="{DBFDEB40-795B-CE3D-45E0-8192F60C49C2}"/>
          </ac:picMkLst>
        </pc:picChg>
      </pc:sldChg>
      <pc:sldChg chg="modSp mod">
        <pc:chgData name="Ryan Kaczmarczyk" userId="7071fcb2-2c7e-4cad-bf16-2fa7f0407802" providerId="ADAL" clId="{9334009C-A3A6-4544-B6E8-53EC884F70EA}" dt="2025-02-18T06:05:26.772" v="639" actId="14100"/>
        <pc:sldMkLst>
          <pc:docMk/>
          <pc:sldMk cId="1625708710" sldId="342"/>
        </pc:sldMkLst>
        <pc:spChg chg="mod">
          <ac:chgData name="Ryan Kaczmarczyk" userId="7071fcb2-2c7e-4cad-bf16-2fa7f0407802" providerId="ADAL" clId="{9334009C-A3A6-4544-B6E8-53EC884F70EA}" dt="2025-02-18T06:05:26.772" v="639" actId="14100"/>
          <ac:spMkLst>
            <pc:docMk/>
            <pc:sldMk cId="1625708710" sldId="342"/>
            <ac:spMk id="7" creationId="{CB1605A5-F8D2-CC3C-CFBD-35D81109F266}"/>
          </ac:spMkLst>
        </pc:spChg>
        <pc:spChg chg="mod">
          <ac:chgData name="Ryan Kaczmarczyk" userId="7071fcb2-2c7e-4cad-bf16-2fa7f0407802" providerId="ADAL" clId="{9334009C-A3A6-4544-B6E8-53EC884F70EA}" dt="2025-02-18T06:04:04.746" v="638" actId="14100"/>
          <ac:spMkLst>
            <pc:docMk/>
            <pc:sldMk cId="1625708710" sldId="342"/>
            <ac:spMk id="8" creationId="{C2D309BF-5F40-7A60-64FB-BC4184966C2D}"/>
          </ac:spMkLst>
        </pc:spChg>
        <pc:spChg chg="mod">
          <ac:chgData name="Ryan Kaczmarczyk" userId="7071fcb2-2c7e-4cad-bf16-2fa7f0407802" providerId="ADAL" clId="{9334009C-A3A6-4544-B6E8-53EC884F70EA}" dt="2025-02-18T06:03:51.779" v="636" actId="20577"/>
          <ac:spMkLst>
            <pc:docMk/>
            <pc:sldMk cId="1625708710" sldId="342"/>
            <ac:spMk id="30" creationId="{F4AA0DCF-7742-E0A9-B147-206D440A1718}"/>
          </ac:spMkLst>
        </pc:spChg>
      </pc:sldChg>
      <pc:sldChg chg="addSp delSp modSp mod modAnim">
        <pc:chgData name="Ryan Kaczmarczyk" userId="7071fcb2-2c7e-4cad-bf16-2fa7f0407802" providerId="ADAL" clId="{9334009C-A3A6-4544-B6E8-53EC884F70EA}" dt="2025-02-18T05:04:27.200" v="350" actId="14100"/>
        <pc:sldMkLst>
          <pc:docMk/>
          <pc:sldMk cId="1392343240" sldId="344"/>
        </pc:sldMkLst>
        <pc:spChg chg="add mod">
          <ac:chgData name="Ryan Kaczmarczyk" userId="7071fcb2-2c7e-4cad-bf16-2fa7f0407802" providerId="ADAL" clId="{9334009C-A3A6-4544-B6E8-53EC884F70EA}" dt="2025-02-18T05:00:19.440" v="343" actId="20577"/>
          <ac:spMkLst>
            <pc:docMk/>
            <pc:sldMk cId="1392343240" sldId="344"/>
            <ac:spMk id="7" creationId="{75DC7E7E-4D97-459F-926E-EFEE52CA6FEC}"/>
          </ac:spMkLst>
        </pc:spChg>
        <pc:spChg chg="add mod">
          <ac:chgData name="Ryan Kaczmarczyk" userId="7071fcb2-2c7e-4cad-bf16-2fa7f0407802" providerId="ADAL" clId="{9334009C-A3A6-4544-B6E8-53EC884F70EA}" dt="2025-02-18T05:04:17.217" v="348" actId="1076"/>
          <ac:spMkLst>
            <pc:docMk/>
            <pc:sldMk cId="1392343240" sldId="344"/>
            <ac:spMk id="11" creationId="{E45C4699-A3AE-09AF-E704-DACB3DB39B1A}"/>
          </ac:spMkLst>
        </pc:spChg>
        <pc:spChg chg="add mod">
          <ac:chgData name="Ryan Kaczmarczyk" userId="7071fcb2-2c7e-4cad-bf16-2fa7f0407802" providerId="ADAL" clId="{9334009C-A3A6-4544-B6E8-53EC884F70EA}" dt="2025-02-18T04:59:56.528" v="302" actId="1076"/>
          <ac:spMkLst>
            <pc:docMk/>
            <pc:sldMk cId="1392343240" sldId="344"/>
            <ac:spMk id="13" creationId="{07710BEA-F83E-378F-2A64-5566A801CED3}"/>
          </ac:spMkLst>
        </pc:spChg>
        <pc:graphicFrameChg chg="add mod modGraphic">
          <ac:chgData name="Ryan Kaczmarczyk" userId="7071fcb2-2c7e-4cad-bf16-2fa7f0407802" providerId="ADAL" clId="{9334009C-A3A6-4544-B6E8-53EC884F70EA}" dt="2025-02-18T04:59:35.520" v="300" actId="1076"/>
          <ac:graphicFrameMkLst>
            <pc:docMk/>
            <pc:sldMk cId="1392343240" sldId="344"/>
            <ac:graphicFrameMk id="2" creationId="{6553C69F-C28F-0116-CEF1-EF30C66A3F3E}"/>
          </ac:graphicFrameMkLst>
        </pc:graphicFrameChg>
        <pc:cxnChg chg="add mod">
          <ac:chgData name="Ryan Kaczmarczyk" userId="7071fcb2-2c7e-4cad-bf16-2fa7f0407802" providerId="ADAL" clId="{9334009C-A3A6-4544-B6E8-53EC884F70EA}" dt="2025-02-18T05:04:27.200" v="350" actId="14100"/>
          <ac:cxnSpMkLst>
            <pc:docMk/>
            <pc:sldMk cId="1392343240" sldId="344"/>
            <ac:cxnSpMk id="8" creationId="{B1C78DA9-81E2-3982-B1E0-7AD2D55B267A}"/>
          </ac:cxnSpMkLst>
        </pc:cxnChg>
        <pc:cxnChg chg="add mod">
          <ac:chgData name="Ryan Kaczmarczyk" userId="7071fcb2-2c7e-4cad-bf16-2fa7f0407802" providerId="ADAL" clId="{9334009C-A3A6-4544-B6E8-53EC884F70EA}" dt="2025-02-18T05:00:01.628" v="303" actId="14100"/>
          <ac:cxnSpMkLst>
            <pc:docMk/>
            <pc:sldMk cId="1392343240" sldId="344"/>
            <ac:cxnSpMk id="12" creationId="{198B8A11-EDB1-F475-A38E-60638108314C}"/>
          </ac:cxnSpMkLst>
        </pc:cxnChg>
        <pc:cxnChg chg="add mod">
          <ac:chgData name="Ryan Kaczmarczyk" userId="7071fcb2-2c7e-4cad-bf16-2fa7f0407802" providerId="ADAL" clId="{9334009C-A3A6-4544-B6E8-53EC884F70EA}" dt="2025-02-18T05:00:38.903" v="346" actId="14100"/>
          <ac:cxnSpMkLst>
            <pc:docMk/>
            <pc:sldMk cId="1392343240" sldId="344"/>
            <ac:cxnSpMk id="18" creationId="{C548D09E-C893-9C96-78E4-579022EDF6E2}"/>
          </ac:cxnSpMkLst>
        </pc:cxnChg>
      </pc:sldChg>
      <pc:sldChg chg="addSp delSp modSp mod">
        <pc:chgData name="Ryan Kaczmarczyk" userId="7071fcb2-2c7e-4cad-bf16-2fa7f0407802" providerId="ADAL" clId="{9334009C-A3A6-4544-B6E8-53EC884F70EA}" dt="2025-02-18T04:55:09.328" v="206" actId="1037"/>
        <pc:sldMkLst>
          <pc:docMk/>
          <pc:sldMk cId="1207698773" sldId="345"/>
        </pc:sldMkLst>
        <pc:graphicFrameChg chg="add mod ord modGraphic">
          <ac:chgData name="Ryan Kaczmarczyk" userId="7071fcb2-2c7e-4cad-bf16-2fa7f0407802" providerId="ADAL" clId="{9334009C-A3A6-4544-B6E8-53EC884F70EA}" dt="2025-02-18T04:55:09.328" v="206" actId="1037"/>
          <ac:graphicFrameMkLst>
            <pc:docMk/>
            <pc:sldMk cId="1207698773" sldId="345"/>
            <ac:graphicFrameMk id="9" creationId="{FE053EA2-6C55-4110-50BD-76F28482DC33}"/>
          </ac:graphicFrameMkLst>
        </pc:graphicFrameChg>
      </pc:sldChg>
      <pc:sldChg chg="addSp delSp modSp mod">
        <pc:chgData name="Ryan Kaczmarczyk" userId="7071fcb2-2c7e-4cad-bf16-2fa7f0407802" providerId="ADAL" clId="{9334009C-A3A6-4544-B6E8-53EC884F70EA}" dt="2025-02-18T05:17:51.462" v="387" actId="1076"/>
        <pc:sldMkLst>
          <pc:docMk/>
          <pc:sldMk cId="2088169229" sldId="346"/>
        </pc:sldMkLst>
      </pc:sldChg>
      <pc:sldChg chg="addSp modSp mod">
        <pc:chgData name="Ryan Kaczmarczyk" userId="7071fcb2-2c7e-4cad-bf16-2fa7f0407802" providerId="ADAL" clId="{9334009C-A3A6-4544-B6E8-53EC884F70EA}" dt="2025-02-18T05:20:42.576" v="400" actId="2085"/>
        <pc:sldMkLst>
          <pc:docMk/>
          <pc:sldMk cId="1860755361" sldId="347"/>
        </pc:sldMkLst>
        <pc:spChg chg="add mod">
          <ac:chgData name="Ryan Kaczmarczyk" userId="7071fcb2-2c7e-4cad-bf16-2fa7f0407802" providerId="ADAL" clId="{9334009C-A3A6-4544-B6E8-53EC884F70EA}" dt="2025-02-18T05:20:42.576" v="400" actId="2085"/>
          <ac:spMkLst>
            <pc:docMk/>
            <pc:sldMk cId="1860755361" sldId="347"/>
            <ac:spMk id="2" creationId="{7FE0A2EA-EA15-7943-281C-8ABE3D57B8FF}"/>
          </ac:spMkLst>
        </pc:spChg>
      </pc:sldChg>
      <pc:sldChg chg="addSp modSp new del mod ord modShow">
        <pc:chgData name="Ryan Kaczmarczyk" userId="7071fcb2-2c7e-4cad-bf16-2fa7f0407802" providerId="ADAL" clId="{9334009C-A3A6-4544-B6E8-53EC884F70EA}" dt="2025-02-18T05:42:50.433" v="448" actId="2696"/>
        <pc:sldMkLst>
          <pc:docMk/>
          <pc:sldMk cId="4045266465" sldId="348"/>
        </pc:sldMkLst>
      </pc:sldChg>
      <pc:sldChg chg="addSp modSp mod">
        <pc:chgData name="Ryan Kaczmarczyk" userId="7071fcb2-2c7e-4cad-bf16-2fa7f0407802" providerId="ADAL" clId="{9334009C-A3A6-4544-B6E8-53EC884F70EA}" dt="2025-02-18T05:36:19.434" v="437" actId="20577"/>
        <pc:sldMkLst>
          <pc:docMk/>
          <pc:sldMk cId="3003069895" sldId="349"/>
        </pc:sldMkLst>
        <pc:graphicFrameChg chg="mod">
          <ac:chgData name="Ryan Kaczmarczyk" userId="7071fcb2-2c7e-4cad-bf16-2fa7f0407802" providerId="ADAL" clId="{9334009C-A3A6-4544-B6E8-53EC884F70EA}" dt="2025-02-18T05:36:19.434" v="437" actId="20577"/>
          <ac:graphicFrameMkLst>
            <pc:docMk/>
            <pc:sldMk cId="3003069895" sldId="349"/>
            <ac:graphicFrameMk id="2" creationId="{EC993B13-B5CA-C624-8FF3-4A5B7293E2C6}"/>
          </ac:graphicFrameMkLst>
        </pc:graphicFrameChg>
        <pc:picChg chg="add mod">
          <ac:chgData name="Ryan Kaczmarczyk" userId="7071fcb2-2c7e-4cad-bf16-2fa7f0407802" providerId="ADAL" clId="{9334009C-A3A6-4544-B6E8-53EC884F70EA}" dt="2025-02-18T03:45:19.515" v="63" actId="1076"/>
          <ac:picMkLst>
            <pc:docMk/>
            <pc:sldMk cId="3003069895" sldId="349"/>
            <ac:picMk id="8" creationId="{5F365A0D-7215-4017-A8EC-D9B365F41EEF}"/>
          </ac:picMkLst>
        </pc:picChg>
      </pc:sldChg>
      <pc:sldChg chg="addSp modSp mod">
        <pc:chgData name="Ryan Kaczmarczyk" userId="7071fcb2-2c7e-4cad-bf16-2fa7f0407802" providerId="ADAL" clId="{9334009C-A3A6-4544-B6E8-53EC884F70EA}" dt="2025-02-18T04:48:41.340" v="125" actId="339"/>
        <pc:sldMkLst>
          <pc:docMk/>
          <pc:sldMk cId="390583887" sldId="351"/>
        </pc:sldMkLst>
      </pc:sldChg>
      <pc:sldChg chg="addSp delSp modSp del mod ord">
        <pc:chgData name="Ryan Kaczmarczyk" userId="7071fcb2-2c7e-4cad-bf16-2fa7f0407802" providerId="ADAL" clId="{9334009C-A3A6-4544-B6E8-53EC884F70EA}" dt="2025-02-18T05:54:56.482" v="494" actId="2696"/>
        <pc:sldMkLst>
          <pc:docMk/>
          <pc:sldMk cId="2234804732" sldId="352"/>
        </pc:sldMkLst>
      </pc:sldChg>
    </pc:docChg>
  </pc:docChgLst>
  <pc:docChgLst>
    <pc:chgData name="Jeffrey Hill" userId="S::jsh21a@fsu.edu::8bd06041-2a20-4d44-be32-6410733e301c" providerId="AD" clId="Web-{165202F2-0912-439E-87D9-CF8F66629CED}"/>
    <pc:docChg chg="modSld sldOrd">
      <pc:chgData name="Jeffrey Hill" userId="S::jsh21a@fsu.edu::8bd06041-2a20-4d44-be32-6410733e301c" providerId="AD" clId="Web-{165202F2-0912-439E-87D9-CF8F66629CED}" dt="2025-01-14T21:54:24.848" v="84"/>
      <pc:docMkLst>
        <pc:docMk/>
      </pc:docMkLst>
      <pc:sldChg chg="modSp">
        <pc:chgData name="Jeffrey Hill" userId="S::jsh21a@fsu.edu::8bd06041-2a20-4d44-be32-6410733e301c" providerId="AD" clId="Web-{165202F2-0912-439E-87D9-CF8F66629CED}" dt="2025-01-14T21:46:24.298" v="79" actId="20577"/>
        <pc:sldMkLst>
          <pc:docMk/>
          <pc:sldMk cId="3934060637" sldId="294"/>
        </pc:sldMkLst>
      </pc:sldChg>
      <pc:sldChg chg="modSp">
        <pc:chgData name="Jeffrey Hill" userId="S::jsh21a@fsu.edu::8bd06041-2a20-4d44-be32-6410733e301c" providerId="AD" clId="Web-{165202F2-0912-439E-87D9-CF8F66629CED}" dt="2025-01-14T21:52:03.436" v="83" actId="20577"/>
        <pc:sldMkLst>
          <pc:docMk/>
          <pc:sldMk cId="2544929640" sldId="300"/>
        </pc:sldMkLst>
      </pc:sldChg>
      <pc:sldChg chg="ord">
        <pc:chgData name="Jeffrey Hill" userId="S::jsh21a@fsu.edu::8bd06041-2a20-4d44-be32-6410733e301c" providerId="AD" clId="Web-{165202F2-0912-439E-87D9-CF8F66629CED}" dt="2025-01-14T21:54:24.848" v="84"/>
        <pc:sldMkLst>
          <pc:docMk/>
          <pc:sldMk cId="878974975" sldId="302"/>
        </pc:sldMkLst>
      </pc:sldChg>
    </pc:docChg>
  </pc:docChgLst>
  <pc:docChgLst>
    <pc:chgData name="Aidan Hoolihan" userId="18a2b2b8-6e37-43b0-8a86-6e19fbe733d5" providerId="ADAL" clId="{990E52C3-0878-4B96-B1D9-D788C467F384}"/>
    <pc:docChg chg="custSel addSld delSld modSld sldOrd modSection">
      <pc:chgData name="Aidan Hoolihan" userId="18a2b2b8-6e37-43b0-8a86-6e19fbe733d5" providerId="ADAL" clId="{990E52C3-0878-4B96-B1D9-D788C467F384}" dt="2025-01-28T20:51:45.928" v="1118" actId="339"/>
      <pc:docMkLst>
        <pc:docMk/>
      </pc:docMkLst>
      <pc:sldChg chg="modSp mod">
        <pc:chgData name="Aidan Hoolihan" userId="18a2b2b8-6e37-43b0-8a86-6e19fbe733d5" providerId="ADAL" clId="{990E52C3-0878-4B96-B1D9-D788C467F384}" dt="2025-01-14T21:33:11.044" v="59" actId="5793"/>
        <pc:sldMkLst>
          <pc:docMk/>
          <pc:sldMk cId="3934060637" sldId="294"/>
        </pc:sldMkLst>
      </pc:sldChg>
      <pc:sldChg chg="modSp mod">
        <pc:chgData name="Aidan Hoolihan" userId="18a2b2b8-6e37-43b0-8a86-6e19fbe733d5" providerId="ADAL" clId="{990E52C3-0878-4B96-B1D9-D788C467F384}" dt="2025-01-24T15:58:13.719" v="924" actId="1036"/>
        <pc:sldMkLst>
          <pc:docMk/>
          <pc:sldMk cId="3808961792" sldId="296"/>
        </pc:sldMkLst>
        <pc:spChg chg="mod">
          <ac:chgData name="Aidan Hoolihan" userId="18a2b2b8-6e37-43b0-8a86-6e19fbe733d5" providerId="ADAL" clId="{990E52C3-0878-4B96-B1D9-D788C467F384}" dt="2025-01-24T15:58:13.719" v="924" actId="1036"/>
          <ac:spMkLst>
            <pc:docMk/>
            <pc:sldMk cId="3808961792" sldId="296"/>
            <ac:spMk id="2" creationId="{4F4D9F13-FE08-6B8B-B8D8-696CDE71FA62}"/>
          </ac:spMkLst>
        </pc:spChg>
      </pc:sldChg>
      <pc:sldChg chg="new del">
        <pc:chgData name="Aidan Hoolihan" userId="18a2b2b8-6e37-43b0-8a86-6e19fbe733d5" providerId="ADAL" clId="{990E52C3-0878-4B96-B1D9-D788C467F384}" dt="2025-01-14T21:38:13.751" v="61" actId="47"/>
        <pc:sldMkLst>
          <pc:docMk/>
          <pc:sldMk cId="1988989065" sldId="300"/>
        </pc:sldMkLst>
      </pc:sldChg>
      <pc:sldChg chg="addSp delSp modSp new mod ord modAnim">
        <pc:chgData name="Aidan Hoolihan" userId="18a2b2b8-6e37-43b0-8a86-6e19fbe733d5" providerId="ADAL" clId="{990E52C3-0878-4B96-B1D9-D788C467F384}" dt="2025-01-24T15:57:39.747" v="922" actId="1076"/>
        <pc:sldMkLst>
          <pc:docMk/>
          <pc:sldMk cId="2544929640" sldId="300"/>
        </pc:sldMkLst>
      </pc:sldChg>
      <pc:sldChg chg="new del">
        <pc:chgData name="Aidan Hoolihan" userId="18a2b2b8-6e37-43b0-8a86-6e19fbe733d5" providerId="ADAL" clId="{990E52C3-0878-4B96-B1D9-D788C467F384}" dt="2025-01-14T21:39:46.113" v="189" actId="47"/>
        <pc:sldMkLst>
          <pc:docMk/>
          <pc:sldMk cId="1001476428" sldId="301"/>
        </pc:sldMkLst>
      </pc:sldChg>
      <pc:sldChg chg="modSp add mod">
        <pc:chgData name="Aidan Hoolihan" userId="18a2b2b8-6e37-43b0-8a86-6e19fbe733d5" providerId="ADAL" clId="{990E52C3-0878-4B96-B1D9-D788C467F384}" dt="2025-01-14T21:40:27.715" v="320" actId="20577"/>
        <pc:sldMkLst>
          <pc:docMk/>
          <pc:sldMk cId="3076381182" sldId="301"/>
        </pc:sldMkLst>
      </pc:sldChg>
      <pc:sldChg chg="addSp modSp add mod">
        <pc:chgData name="Aidan Hoolihan" userId="18a2b2b8-6e37-43b0-8a86-6e19fbe733d5" providerId="ADAL" clId="{990E52C3-0878-4B96-B1D9-D788C467F384}" dt="2025-01-14T21:43:50.041" v="372" actId="1076"/>
        <pc:sldMkLst>
          <pc:docMk/>
          <pc:sldMk cId="878974975" sldId="302"/>
        </pc:sldMkLst>
      </pc:sldChg>
      <pc:sldChg chg="addSp modSp mod modAnim">
        <pc:chgData name="Aidan Hoolihan" userId="18a2b2b8-6e37-43b0-8a86-6e19fbe733d5" providerId="ADAL" clId="{990E52C3-0878-4B96-B1D9-D788C467F384}" dt="2025-01-24T16:10:04.722" v="1117"/>
        <pc:sldMkLst>
          <pc:docMk/>
          <pc:sldMk cId="1716345559" sldId="312"/>
        </pc:sldMkLst>
      </pc:sldChg>
      <pc:sldChg chg="modSp mod">
        <pc:chgData name="Aidan Hoolihan" userId="18a2b2b8-6e37-43b0-8a86-6e19fbe733d5" providerId="ADAL" clId="{990E52C3-0878-4B96-B1D9-D788C467F384}" dt="2025-01-28T20:51:45.928" v="1118" actId="339"/>
        <pc:sldMkLst>
          <pc:docMk/>
          <pc:sldMk cId="2174187533" sldId="322"/>
        </pc:sldMkLst>
      </pc:sldChg>
    </pc:docChg>
  </pc:docChgLst>
  <pc:docChgLst>
    <pc:chgData name="Nicholas Jensen" userId="d8d72e68-c4fb-4280-89a2-09ac2498eb14" providerId="ADAL" clId="{DC5A3544-E12D-4945-BFCB-FB67A82479F6}"/>
    <pc:docChg chg="undo redo custSel addSld delSld modSld modSection">
      <pc:chgData name="Nicholas Jensen" userId="d8d72e68-c4fb-4280-89a2-09ac2498eb14" providerId="ADAL" clId="{DC5A3544-E12D-4945-BFCB-FB67A82479F6}" dt="2025-01-24T16:26:04.799" v="2328" actId="14100"/>
      <pc:docMkLst>
        <pc:docMk/>
      </pc:docMkLst>
      <pc:sldChg chg="del">
        <pc:chgData name="Nicholas Jensen" userId="d8d72e68-c4fb-4280-89a2-09ac2498eb14" providerId="ADAL" clId="{DC5A3544-E12D-4945-BFCB-FB67A82479F6}" dt="2025-01-24T15:07:51.881" v="2317" actId="2696"/>
        <pc:sldMkLst>
          <pc:docMk/>
          <pc:sldMk cId="1437679941" sldId="292"/>
        </pc:sldMkLst>
      </pc:sldChg>
      <pc:sldChg chg="del">
        <pc:chgData name="Nicholas Jensen" userId="d8d72e68-c4fb-4280-89a2-09ac2498eb14" providerId="ADAL" clId="{DC5A3544-E12D-4945-BFCB-FB67A82479F6}" dt="2025-01-24T15:07:47.914" v="2316" actId="2696"/>
        <pc:sldMkLst>
          <pc:docMk/>
          <pc:sldMk cId="2887185268" sldId="295"/>
        </pc:sldMkLst>
      </pc:sldChg>
      <pc:sldChg chg="modSp mod">
        <pc:chgData name="Nicholas Jensen" userId="d8d72e68-c4fb-4280-89a2-09ac2498eb14" providerId="ADAL" clId="{DC5A3544-E12D-4945-BFCB-FB67A82479F6}" dt="2025-01-24T16:25:05.707" v="2327" actId="20577"/>
        <pc:sldMkLst>
          <pc:docMk/>
          <pc:sldMk cId="3808961792" sldId="296"/>
        </pc:sldMkLst>
        <pc:spChg chg="mod">
          <ac:chgData name="Nicholas Jensen" userId="d8d72e68-c4fb-4280-89a2-09ac2498eb14" providerId="ADAL" clId="{DC5A3544-E12D-4945-BFCB-FB67A82479F6}" dt="2025-01-24T16:25:05.707" v="2327" actId="20577"/>
          <ac:spMkLst>
            <pc:docMk/>
            <pc:sldMk cId="3808961792" sldId="296"/>
            <ac:spMk id="5" creationId="{55853C65-5820-51A6-C955-D678A051C81B}"/>
          </ac:spMkLst>
        </pc:spChg>
      </pc:sldChg>
      <pc:sldChg chg="addSp delSp modSp mod modClrScheme chgLayout">
        <pc:chgData name="Nicholas Jensen" userId="d8d72e68-c4fb-4280-89a2-09ac2498eb14" providerId="ADAL" clId="{DC5A3544-E12D-4945-BFCB-FB67A82479F6}" dt="2025-01-19T23:46:06.463" v="9" actId="700"/>
        <pc:sldMkLst>
          <pc:docMk/>
          <pc:sldMk cId="1046105154" sldId="298"/>
        </pc:sldMkLst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6" creationId="{36EA2C3A-7A8A-0366-45C6-425D9A435EB7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15" creationId="{D60ABC81-5DE4-2CFC-0469-1657FF7C0C06}"/>
          </ac:spMkLst>
        </pc:spChg>
        <pc:spChg chg="add del 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17" creationId="{89C1721B-0444-8B60-C7B6-B9EEBDF5D3C5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19" creationId="{91F49F32-7942-1BD7-9A55-B8DE71738D4A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21" creationId="{6BBE7027-8BA5-5319-105B-F4EF26E80A20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24" creationId="{ABF5CB72-FE18-9367-CFE1-C97990C75030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25" creationId="{58A3E153-9864-9F76-7BAA-1CF3761369F4}"/>
          </ac:spMkLst>
        </pc:spChg>
        <pc:spChg chg="mod ord">
          <ac:chgData name="Nicholas Jensen" userId="d8d72e68-c4fb-4280-89a2-09ac2498eb14" providerId="ADAL" clId="{DC5A3544-E12D-4945-BFCB-FB67A82479F6}" dt="2025-01-19T23:46:06.463" v="9" actId="700"/>
          <ac:spMkLst>
            <pc:docMk/>
            <pc:sldMk cId="1046105154" sldId="298"/>
            <ac:spMk id="29" creationId="{0F9ED49A-7CCA-D6BD-2BF9-66EA597B3B5C}"/>
          </ac:spMkLst>
        </pc:spChg>
        <pc:spChg chg="mod">
          <ac:chgData name="Nicholas Jensen" userId="d8d72e68-c4fb-4280-89a2-09ac2498eb14" providerId="ADAL" clId="{DC5A3544-E12D-4945-BFCB-FB67A82479F6}" dt="2025-01-19T23:46:06.040" v="8" actId="14100"/>
          <ac:spMkLst>
            <pc:docMk/>
            <pc:sldMk cId="1046105154" sldId="298"/>
            <ac:spMk id="56" creationId="{2EF2F6D8-4ABF-55AB-100A-958B7C1EF7C0}"/>
          </ac:spMkLst>
        </pc:spChg>
        <pc:picChg chg="mod ord">
          <ac:chgData name="Nicholas Jensen" userId="d8d72e68-c4fb-4280-89a2-09ac2498eb14" providerId="ADAL" clId="{DC5A3544-E12D-4945-BFCB-FB67A82479F6}" dt="2025-01-19T23:46:06.463" v="9" actId="700"/>
          <ac:picMkLst>
            <pc:docMk/>
            <pc:sldMk cId="1046105154" sldId="298"/>
            <ac:picMk id="55" creationId="{FE26FAC2-F2CB-EEF4-D972-C137E4CFBF34}"/>
          </ac:picMkLst>
        </pc:picChg>
      </pc:sldChg>
      <pc:sldChg chg="modSp mod">
        <pc:chgData name="Nicholas Jensen" userId="d8d72e68-c4fb-4280-89a2-09ac2498eb14" providerId="ADAL" clId="{DC5A3544-E12D-4945-BFCB-FB67A82479F6}" dt="2025-01-20T21:37:58.690" v="472" actId="14100"/>
        <pc:sldMkLst>
          <pc:docMk/>
          <pc:sldMk cId="935124532" sldId="299"/>
        </pc:sldMkLst>
        <pc:spChg chg="mod">
          <ac:chgData name="Nicholas Jensen" userId="d8d72e68-c4fb-4280-89a2-09ac2498eb14" providerId="ADAL" clId="{DC5A3544-E12D-4945-BFCB-FB67A82479F6}" dt="2025-01-20T21:37:58.690" v="472" actId="14100"/>
          <ac:spMkLst>
            <pc:docMk/>
            <pc:sldMk cId="935124532" sldId="299"/>
            <ac:spMk id="17" creationId="{209B1C38-D0CE-2C97-96D1-B038BBCF40C9}"/>
          </ac:spMkLst>
        </pc:spChg>
      </pc:sldChg>
      <pc:sldChg chg="del">
        <pc:chgData name="Nicholas Jensen" userId="d8d72e68-c4fb-4280-89a2-09ac2498eb14" providerId="ADAL" clId="{DC5A3544-E12D-4945-BFCB-FB67A82479F6}" dt="2025-01-20T22:30:39.537" v="1370" actId="47"/>
        <pc:sldMkLst>
          <pc:docMk/>
          <pc:sldMk cId="2544929640" sldId="300"/>
        </pc:sldMkLst>
      </pc:sldChg>
      <pc:sldChg chg="del">
        <pc:chgData name="Nicholas Jensen" userId="d8d72e68-c4fb-4280-89a2-09ac2498eb14" providerId="ADAL" clId="{DC5A3544-E12D-4945-BFCB-FB67A82479F6}" dt="2025-01-20T22:40:30.856" v="1544" actId="47"/>
        <pc:sldMkLst>
          <pc:docMk/>
          <pc:sldMk cId="3076381182" sldId="301"/>
        </pc:sldMkLst>
      </pc:sldChg>
      <pc:sldChg chg="addSp modSp add del mod">
        <pc:chgData name="Nicholas Jensen" userId="d8d72e68-c4fb-4280-89a2-09ac2498eb14" providerId="ADAL" clId="{DC5A3544-E12D-4945-BFCB-FB67A82479F6}" dt="2025-01-24T02:43:26.365" v="2314" actId="2696"/>
        <pc:sldMkLst>
          <pc:docMk/>
          <pc:sldMk cId="878974975" sldId="302"/>
        </pc:sldMkLst>
      </pc:sldChg>
      <pc:sldChg chg="del">
        <pc:chgData name="Nicholas Jensen" userId="d8d72e68-c4fb-4280-89a2-09ac2498eb14" providerId="ADAL" clId="{DC5A3544-E12D-4945-BFCB-FB67A82479F6}" dt="2025-01-24T15:07:45.277" v="2315" actId="2696"/>
        <pc:sldMkLst>
          <pc:docMk/>
          <pc:sldMk cId="1675682219" sldId="303"/>
        </pc:sldMkLst>
      </pc:sldChg>
      <pc:sldChg chg="addSp delSp modSp new mod modClrScheme chgLayout">
        <pc:chgData name="Nicholas Jensen" userId="d8d72e68-c4fb-4280-89a2-09ac2498eb14" providerId="ADAL" clId="{DC5A3544-E12D-4945-BFCB-FB67A82479F6}" dt="2025-01-20T21:43:50.833" v="647" actId="1076"/>
        <pc:sldMkLst>
          <pc:docMk/>
          <pc:sldMk cId="447714141" sldId="308"/>
        </pc:sldMkLst>
        <pc:spChg chg="mod ord">
          <ac:chgData name="Nicholas Jensen" userId="d8d72e68-c4fb-4280-89a2-09ac2498eb14" providerId="ADAL" clId="{DC5A3544-E12D-4945-BFCB-FB67A82479F6}" dt="2025-01-20T21:28:42.172" v="28" actId="700"/>
          <ac:spMkLst>
            <pc:docMk/>
            <pc:sldMk cId="447714141" sldId="308"/>
            <ac:spMk id="4" creationId="{076D1A53-7278-3DE5-A3B0-5A108472167D}"/>
          </ac:spMkLst>
        </pc:spChg>
        <pc:spChg chg="mod ord">
          <ac:chgData name="Nicholas Jensen" userId="d8d72e68-c4fb-4280-89a2-09ac2498eb14" providerId="ADAL" clId="{DC5A3544-E12D-4945-BFCB-FB67A82479F6}" dt="2025-01-20T21:28:42.172" v="28" actId="700"/>
          <ac:spMkLst>
            <pc:docMk/>
            <pc:sldMk cId="447714141" sldId="308"/>
            <ac:spMk id="5" creationId="{0AFED1CE-BFC7-392F-2855-D191E6881AF5}"/>
          </ac:spMkLst>
        </pc:spChg>
        <pc:spChg chg="add mod ord">
          <ac:chgData name="Nicholas Jensen" userId="d8d72e68-c4fb-4280-89a2-09ac2498eb14" providerId="ADAL" clId="{DC5A3544-E12D-4945-BFCB-FB67A82479F6}" dt="2025-01-20T21:29:47.151" v="46" actId="20577"/>
          <ac:spMkLst>
            <pc:docMk/>
            <pc:sldMk cId="447714141" sldId="308"/>
            <ac:spMk id="7" creationId="{F044A08F-DC98-81A3-D7D6-8552BFAA469E}"/>
          </ac:spMkLst>
        </pc:spChg>
        <pc:spChg chg="add mod ord">
          <ac:chgData name="Nicholas Jensen" userId="d8d72e68-c4fb-4280-89a2-09ac2498eb14" providerId="ADAL" clId="{DC5A3544-E12D-4945-BFCB-FB67A82479F6}" dt="2025-01-20T21:28:42.172" v="28" actId="700"/>
          <ac:spMkLst>
            <pc:docMk/>
            <pc:sldMk cId="447714141" sldId="308"/>
            <ac:spMk id="9" creationId="{310BF526-B4F7-D30F-AD0F-40D18684A2BE}"/>
          </ac:spMkLst>
        </pc:spChg>
        <pc:graphicFrameChg chg="add mod modGraphic">
          <ac:chgData name="Nicholas Jensen" userId="d8d72e68-c4fb-4280-89a2-09ac2498eb14" providerId="ADAL" clId="{DC5A3544-E12D-4945-BFCB-FB67A82479F6}" dt="2025-01-20T21:38:10.789" v="473" actId="1076"/>
          <ac:graphicFrameMkLst>
            <pc:docMk/>
            <pc:sldMk cId="447714141" sldId="308"/>
            <ac:graphicFrameMk id="15" creationId="{1AE8A62C-77DC-8B6A-B238-45D09E0C1286}"/>
          </ac:graphicFrameMkLst>
        </pc:graphicFrameChg>
        <pc:picChg chg="add mod">
          <ac:chgData name="Nicholas Jensen" userId="d8d72e68-c4fb-4280-89a2-09ac2498eb14" providerId="ADAL" clId="{DC5A3544-E12D-4945-BFCB-FB67A82479F6}" dt="2025-01-20T21:43:50.833" v="647" actId="1076"/>
          <ac:picMkLst>
            <pc:docMk/>
            <pc:sldMk cId="447714141" sldId="308"/>
            <ac:picMk id="2" creationId="{3E327D1B-1134-1F59-CA76-DA1E932325F9}"/>
          </ac:picMkLst>
        </pc:picChg>
        <pc:picChg chg="add mod">
          <ac:chgData name="Nicholas Jensen" userId="d8d72e68-c4fb-4280-89a2-09ac2498eb14" providerId="ADAL" clId="{DC5A3544-E12D-4945-BFCB-FB67A82479F6}" dt="2025-01-20T21:43:47.029" v="646" actId="1076"/>
          <ac:picMkLst>
            <pc:docMk/>
            <pc:sldMk cId="447714141" sldId="308"/>
            <ac:picMk id="3" creationId="{DA856BE8-16B3-99B7-4607-C8F916B12353}"/>
          </ac:picMkLst>
        </pc:picChg>
      </pc:sldChg>
      <pc:sldChg chg="addSp delSp modSp new del mod">
        <pc:chgData name="Nicholas Jensen" userId="d8d72e68-c4fb-4280-89a2-09ac2498eb14" providerId="ADAL" clId="{DC5A3544-E12D-4945-BFCB-FB67A82479F6}" dt="2025-01-20T22:29:42.254" v="1368" actId="2696"/>
        <pc:sldMkLst>
          <pc:docMk/>
          <pc:sldMk cId="3484225686" sldId="309"/>
        </pc:sldMkLst>
      </pc:sldChg>
      <pc:sldChg chg="addSp delSp modSp new mod">
        <pc:chgData name="Nicholas Jensen" userId="d8d72e68-c4fb-4280-89a2-09ac2498eb14" providerId="ADAL" clId="{DC5A3544-E12D-4945-BFCB-FB67A82479F6}" dt="2025-01-24T16:26:04.799" v="2328" actId="14100"/>
        <pc:sldMkLst>
          <pc:docMk/>
          <pc:sldMk cId="3263680931" sldId="310"/>
        </pc:sldMkLst>
      </pc:sldChg>
      <pc:sldChg chg="addSp delSp modSp new mod">
        <pc:chgData name="Nicholas Jensen" userId="d8d72e68-c4fb-4280-89a2-09ac2498eb14" providerId="ADAL" clId="{DC5A3544-E12D-4945-BFCB-FB67A82479F6}" dt="2025-01-20T23:04:18.410" v="2018" actId="20577"/>
        <pc:sldMkLst>
          <pc:docMk/>
          <pc:sldMk cId="2872651075" sldId="311"/>
        </pc:sldMkLst>
      </pc:sldChg>
      <pc:sldChg chg="addSp delSp modSp add mod delAnim modAnim">
        <pc:chgData name="Nicholas Jensen" userId="d8d72e68-c4fb-4280-89a2-09ac2498eb14" providerId="ADAL" clId="{DC5A3544-E12D-4945-BFCB-FB67A82479F6}" dt="2025-01-20T22:39:43.745" v="1542" actId="1076"/>
        <pc:sldMkLst>
          <pc:docMk/>
          <pc:sldMk cId="1716345559" sldId="312"/>
        </pc:sldMkLst>
      </pc:sldChg>
      <pc:sldChg chg="addSp delSp modSp add mod">
        <pc:chgData name="Nicholas Jensen" userId="d8d72e68-c4fb-4280-89a2-09ac2498eb14" providerId="ADAL" clId="{DC5A3544-E12D-4945-BFCB-FB67A82479F6}" dt="2025-01-23T19:04:50.630" v="2310" actId="1076"/>
        <pc:sldMkLst>
          <pc:docMk/>
          <pc:sldMk cId="2491229729" sldId="313"/>
        </pc:sldMkLst>
      </pc:sldChg>
    </pc:docChg>
  </pc:docChgLst>
  <pc:docChgLst>
    <pc:chgData name="Jeffrey Hill" userId="8bd06041-2a20-4d44-be32-6410733e301c" providerId="ADAL" clId="{A2BC12EB-7507-4C11-9994-72F71C65668F}"/>
    <pc:docChg chg="undo redo custSel addSld delSld modSld modSection">
      <pc:chgData name="Jeffrey Hill" userId="8bd06041-2a20-4d44-be32-6410733e301c" providerId="ADAL" clId="{A2BC12EB-7507-4C11-9994-72F71C65668F}" dt="2025-02-18T06:05:50.837" v="2104" actId="14100"/>
      <pc:docMkLst>
        <pc:docMk/>
      </pc:docMkLst>
      <pc:sldChg chg="modSp mod">
        <pc:chgData name="Jeffrey Hill" userId="8bd06041-2a20-4d44-be32-6410733e301c" providerId="ADAL" clId="{A2BC12EB-7507-4C11-9994-72F71C65668F}" dt="2025-02-18T06:05:35.060" v="2103" actId="14100"/>
        <pc:sldMkLst>
          <pc:docMk/>
          <pc:sldMk cId="2221975320" sldId="334"/>
        </pc:sldMkLst>
        <pc:spChg chg="mod">
          <ac:chgData name="Jeffrey Hill" userId="8bd06041-2a20-4d44-be32-6410733e301c" providerId="ADAL" clId="{A2BC12EB-7507-4C11-9994-72F71C65668F}" dt="2025-02-18T06:05:35.060" v="2103" actId="14100"/>
          <ac:spMkLst>
            <pc:docMk/>
            <pc:sldMk cId="2221975320" sldId="334"/>
            <ac:spMk id="20" creationId="{02F3EDBC-A3C5-F2C5-FA96-50BDB7D73562}"/>
          </ac:spMkLst>
        </pc:spChg>
      </pc:sldChg>
      <pc:sldChg chg="addSp delSp modSp mod">
        <pc:chgData name="Jeffrey Hill" userId="8bd06041-2a20-4d44-be32-6410733e301c" providerId="ADAL" clId="{A2BC12EB-7507-4C11-9994-72F71C65668F}" dt="2025-02-18T05:04:59.365" v="1546" actId="1582"/>
        <pc:sldMkLst>
          <pc:docMk/>
          <pc:sldMk cId="621535688" sldId="335"/>
        </pc:sldMkLst>
        <pc:spChg chg="mod">
          <ac:chgData name="Jeffrey Hill" userId="8bd06041-2a20-4d44-be32-6410733e301c" providerId="ADAL" clId="{A2BC12EB-7507-4C11-9994-72F71C65668F}" dt="2025-02-18T03:54:20.865" v="1140" actId="20577"/>
          <ac:spMkLst>
            <pc:docMk/>
            <pc:sldMk cId="621535688" sldId="335"/>
            <ac:spMk id="5" creationId="{AB88742D-C82E-6682-835D-68774D61F59C}"/>
          </ac:spMkLst>
        </pc:spChg>
        <pc:spChg chg="add mod ord">
          <ac:chgData name="Jeffrey Hill" userId="8bd06041-2a20-4d44-be32-6410733e301c" providerId="ADAL" clId="{A2BC12EB-7507-4C11-9994-72F71C65668F}" dt="2025-02-18T05:04:43.257" v="1542" actId="1582"/>
          <ac:spMkLst>
            <pc:docMk/>
            <pc:sldMk cId="621535688" sldId="335"/>
            <ac:spMk id="7" creationId="{EDCB243E-F922-1224-CC19-87B20565071C}"/>
          </ac:spMkLst>
        </pc:spChg>
        <pc:spChg chg="add mod">
          <ac:chgData name="Jeffrey Hill" userId="8bd06041-2a20-4d44-be32-6410733e301c" providerId="ADAL" clId="{A2BC12EB-7507-4C11-9994-72F71C65668F}" dt="2025-02-18T05:04:52.462" v="1545" actId="1582"/>
          <ac:spMkLst>
            <pc:docMk/>
            <pc:sldMk cId="621535688" sldId="335"/>
            <ac:spMk id="19" creationId="{3D841145-256E-512A-3573-0CA3B841AD45}"/>
          </ac:spMkLst>
        </pc:spChg>
        <pc:spChg chg="add mod">
          <ac:chgData name="Jeffrey Hill" userId="8bd06041-2a20-4d44-be32-6410733e301c" providerId="ADAL" clId="{A2BC12EB-7507-4C11-9994-72F71C65668F}" dt="2025-02-18T03:45:40.015" v="1029" actId="1076"/>
          <ac:spMkLst>
            <pc:docMk/>
            <pc:sldMk cId="621535688" sldId="335"/>
            <ac:spMk id="20" creationId="{A48EDC62-9961-4632-5DC4-908520727C8D}"/>
          </ac:spMkLst>
        </pc:spChg>
        <pc:spChg chg="add mod">
          <ac:chgData name="Jeffrey Hill" userId="8bd06041-2a20-4d44-be32-6410733e301c" providerId="ADAL" clId="{A2BC12EB-7507-4C11-9994-72F71C65668F}" dt="2025-02-18T03:54:42.700" v="1153" actId="20577"/>
          <ac:spMkLst>
            <pc:docMk/>
            <pc:sldMk cId="621535688" sldId="335"/>
            <ac:spMk id="25" creationId="{C60D1FF0-7C88-1493-F169-54E14F65E0B9}"/>
          </ac:spMkLst>
        </pc:spChg>
        <pc:spChg chg="add mod">
          <ac:chgData name="Jeffrey Hill" userId="8bd06041-2a20-4d44-be32-6410733e301c" providerId="ADAL" clId="{A2BC12EB-7507-4C11-9994-72F71C65668F}" dt="2025-02-18T03:52:35.261" v="1113" actId="1076"/>
          <ac:spMkLst>
            <pc:docMk/>
            <pc:sldMk cId="621535688" sldId="335"/>
            <ac:spMk id="27" creationId="{0BFDB712-D1A0-020A-027B-BEC5C582B786}"/>
          </ac:spMkLst>
        </pc:spChg>
        <pc:spChg chg="add mod">
          <ac:chgData name="Jeffrey Hill" userId="8bd06041-2a20-4d44-be32-6410733e301c" providerId="ADAL" clId="{A2BC12EB-7507-4C11-9994-72F71C65668F}" dt="2025-02-18T05:04:59.365" v="1546" actId="1582"/>
          <ac:spMkLst>
            <pc:docMk/>
            <pc:sldMk cId="621535688" sldId="335"/>
            <ac:spMk id="30" creationId="{B52AB1D3-01CA-C11D-7FD3-B037460101CC}"/>
          </ac:spMkLst>
        </pc:spChg>
        <pc:spChg chg="add mod">
          <ac:chgData name="Jeffrey Hill" userId="8bd06041-2a20-4d44-be32-6410733e301c" providerId="ADAL" clId="{A2BC12EB-7507-4C11-9994-72F71C65668F}" dt="2025-02-18T03:45:27.802" v="1025" actId="1076"/>
          <ac:spMkLst>
            <pc:docMk/>
            <pc:sldMk cId="621535688" sldId="335"/>
            <ac:spMk id="32" creationId="{88A95D6D-3046-5EB8-6D55-F83711999AEF}"/>
          </ac:spMkLst>
        </pc:spChg>
        <pc:spChg chg="add mod">
          <ac:chgData name="Jeffrey Hill" userId="8bd06041-2a20-4d44-be32-6410733e301c" providerId="ADAL" clId="{A2BC12EB-7507-4C11-9994-72F71C65668F}" dt="2025-02-18T03:52:40.265" v="1114" actId="1076"/>
          <ac:spMkLst>
            <pc:docMk/>
            <pc:sldMk cId="621535688" sldId="335"/>
            <ac:spMk id="33" creationId="{04DE3D9D-A865-E764-78FB-F1673B5ED136}"/>
          </ac:spMkLst>
        </pc:spChg>
        <pc:spChg chg="add mod">
          <ac:chgData name="Jeffrey Hill" userId="8bd06041-2a20-4d44-be32-6410733e301c" providerId="ADAL" clId="{A2BC12EB-7507-4C11-9994-72F71C65668F}" dt="2025-02-18T05:04:59.365" v="1546" actId="1582"/>
          <ac:spMkLst>
            <pc:docMk/>
            <pc:sldMk cId="621535688" sldId="335"/>
            <ac:spMk id="37" creationId="{60256DBF-858F-F83A-E6FA-A0A0136C52A0}"/>
          </ac:spMkLst>
        </pc:spChg>
        <pc:spChg chg="add mod">
          <ac:chgData name="Jeffrey Hill" userId="8bd06041-2a20-4d44-be32-6410733e301c" providerId="ADAL" clId="{A2BC12EB-7507-4C11-9994-72F71C65668F}" dt="2025-02-18T05:04:59.365" v="1546" actId="1582"/>
          <ac:spMkLst>
            <pc:docMk/>
            <pc:sldMk cId="621535688" sldId="335"/>
            <ac:spMk id="39" creationId="{A3E52EBF-F8B5-EBE7-09B6-1AFBCC0AEF7F}"/>
          </ac:spMkLst>
        </pc:spChg>
        <pc:spChg chg="add mod">
          <ac:chgData name="Jeffrey Hill" userId="8bd06041-2a20-4d44-be32-6410733e301c" providerId="ADAL" clId="{A2BC12EB-7507-4C11-9994-72F71C65668F}" dt="2025-02-18T03:53:46.989" v="1128" actId="1076"/>
          <ac:spMkLst>
            <pc:docMk/>
            <pc:sldMk cId="621535688" sldId="335"/>
            <ac:spMk id="44" creationId="{934F3F44-D064-D838-5FC7-16170AB2DBC1}"/>
          </ac:spMkLst>
        </pc:spChg>
        <pc:picChg chg="mod topLvl">
          <ac:chgData name="Jeffrey Hill" userId="8bd06041-2a20-4d44-be32-6410733e301c" providerId="ADAL" clId="{A2BC12EB-7507-4C11-9994-72F71C65668F}" dt="2025-02-18T03:37:49.264" v="748" actId="1076"/>
          <ac:picMkLst>
            <pc:docMk/>
            <pc:sldMk cId="621535688" sldId="335"/>
            <ac:picMk id="9" creationId="{5E20A6B7-4800-99E7-23E5-C54D1039E2DC}"/>
          </ac:picMkLst>
        </pc:picChg>
        <pc:picChg chg="add mod">
          <ac:chgData name="Jeffrey Hill" userId="8bd06041-2a20-4d44-be32-6410733e301c" providerId="ADAL" clId="{A2BC12EB-7507-4C11-9994-72F71C65668F}" dt="2025-02-18T03:53:31.123" v="1124" actId="1076"/>
          <ac:picMkLst>
            <pc:docMk/>
            <pc:sldMk cId="621535688" sldId="335"/>
            <ac:picMk id="38" creationId="{427174FC-4179-20DF-03EE-E389DB54BED4}"/>
          </ac:picMkLst>
        </pc:picChg>
        <pc:picChg chg="add mod">
          <ac:chgData name="Jeffrey Hill" userId="8bd06041-2a20-4d44-be32-6410733e301c" providerId="ADAL" clId="{A2BC12EB-7507-4C11-9994-72F71C65668F}" dt="2025-02-18T03:53:31.123" v="1124" actId="1076"/>
          <ac:picMkLst>
            <pc:docMk/>
            <pc:sldMk cId="621535688" sldId="335"/>
            <ac:picMk id="43" creationId="{F22F4DFD-3201-5EC3-69E8-E3A32D3F4B23}"/>
          </ac:picMkLst>
        </pc:picChg>
        <pc:picChg chg="add mod">
          <ac:chgData name="Jeffrey Hill" userId="8bd06041-2a20-4d44-be32-6410733e301c" providerId="ADAL" clId="{A2BC12EB-7507-4C11-9994-72F71C65668F}" dt="2025-02-18T03:38:02.033" v="751" actId="1076"/>
          <ac:picMkLst>
            <pc:docMk/>
            <pc:sldMk cId="621535688" sldId="335"/>
            <ac:picMk id="1032" creationId="{B3063410-B249-756D-6E22-8610FBF89DE6}"/>
          </ac:picMkLst>
        </pc:picChg>
      </pc:sldChg>
      <pc:sldChg chg="add del">
        <pc:chgData name="Jeffrey Hill" userId="8bd06041-2a20-4d44-be32-6410733e301c" providerId="ADAL" clId="{A2BC12EB-7507-4C11-9994-72F71C65668F}" dt="2025-02-18T03:57:19.332" v="1285" actId="2696"/>
        <pc:sldMkLst>
          <pc:docMk/>
          <pc:sldMk cId="102247709" sldId="339"/>
        </pc:sldMkLst>
      </pc:sldChg>
      <pc:sldChg chg="modSp mod">
        <pc:chgData name="Jeffrey Hill" userId="8bd06041-2a20-4d44-be32-6410733e301c" providerId="ADAL" clId="{A2BC12EB-7507-4C11-9994-72F71C65668F}" dt="2025-02-18T06:05:50.837" v="2104" actId="14100"/>
        <pc:sldMkLst>
          <pc:docMk/>
          <pc:sldMk cId="1625708710" sldId="342"/>
        </pc:sldMkLst>
        <pc:spChg chg="mod">
          <ac:chgData name="Jeffrey Hill" userId="8bd06041-2a20-4d44-be32-6410733e301c" providerId="ADAL" clId="{A2BC12EB-7507-4C11-9994-72F71C65668F}" dt="2025-02-18T06:05:50.837" v="2104" actId="14100"/>
          <ac:spMkLst>
            <pc:docMk/>
            <pc:sldMk cId="1625708710" sldId="342"/>
            <ac:spMk id="29" creationId="{0075735A-82F2-1AF2-37FF-B312F0EC86AC}"/>
          </ac:spMkLst>
        </pc:spChg>
      </pc:sldChg>
      <pc:sldChg chg="addSp delSp modSp add del mod">
        <pc:chgData name="Jeffrey Hill" userId="8bd06041-2a20-4d44-be32-6410733e301c" providerId="ADAL" clId="{A2BC12EB-7507-4C11-9994-72F71C65668F}" dt="2025-02-18T05:18:39.549" v="1633" actId="20577"/>
        <pc:sldMkLst>
          <pc:docMk/>
          <pc:sldMk cId="390583887" sldId="351"/>
        </pc:sldMkLst>
        <pc:spChg chg="mod">
          <ac:chgData name="Jeffrey Hill" userId="8bd06041-2a20-4d44-be32-6410733e301c" providerId="ADAL" clId="{A2BC12EB-7507-4C11-9994-72F71C65668F}" dt="2025-02-18T03:54:25.416" v="1143" actId="20577"/>
          <ac:spMkLst>
            <pc:docMk/>
            <pc:sldMk cId="390583887" sldId="351"/>
            <ac:spMk id="5" creationId="{FA857E19-BB34-7A54-211B-8E4FDCC72C46}"/>
          </ac:spMkLst>
        </pc:spChg>
        <pc:spChg chg="mod">
          <ac:chgData name="Jeffrey Hill" userId="8bd06041-2a20-4d44-be32-6410733e301c" providerId="ADAL" clId="{A2BC12EB-7507-4C11-9994-72F71C65668F}" dt="2025-02-18T05:18:39.549" v="1633" actId="20577"/>
          <ac:spMkLst>
            <pc:docMk/>
            <pc:sldMk cId="390583887" sldId="351"/>
            <ac:spMk id="6" creationId="{0A5706A9-EC12-7D42-887B-8ABC930EAF50}"/>
          </ac:spMkLst>
        </pc:spChg>
        <pc:spChg chg="mod">
          <ac:chgData name="Jeffrey Hill" userId="8bd06041-2a20-4d44-be32-6410733e301c" providerId="ADAL" clId="{A2BC12EB-7507-4C11-9994-72F71C65668F}" dt="2025-02-18T05:05:10.017" v="1547" actId="208"/>
          <ac:spMkLst>
            <pc:docMk/>
            <pc:sldMk cId="390583887" sldId="351"/>
            <ac:spMk id="7" creationId="{B75A6BB2-B955-E07F-0F27-321A0039663F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61" creationId="{914B7CF9-8426-B2DE-6364-4A6B9ED0CDCB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62" creationId="{8DDC281D-38F2-5F11-4761-CDC3D45116A0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63" creationId="{FC9F6A1D-DF9F-C09C-956B-458BFCC3B960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1024" creationId="{60922CB8-52AF-7ABF-CBCC-9F3ECEACDADA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1025" creationId="{AC022E21-A995-98FB-55B0-A4B293322F26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1026" creationId="{DC39CEDE-8F40-C3E5-D7E7-388C98282B4D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1027" creationId="{07F9CC12-8B5B-BA81-3FBF-3DB0723AD832}"/>
          </ac:spMkLst>
        </pc:spChg>
        <pc:spChg chg="add mod">
          <ac:chgData name="Jeffrey Hill" userId="8bd06041-2a20-4d44-be32-6410733e301c" providerId="ADAL" clId="{A2BC12EB-7507-4C11-9994-72F71C65668F}" dt="2025-02-18T04:47:46.753" v="1356" actId="1076"/>
          <ac:spMkLst>
            <pc:docMk/>
            <pc:sldMk cId="390583887" sldId="351"/>
            <ac:spMk id="1028" creationId="{16B19809-4938-008A-252B-3DA11A942531}"/>
          </ac:spMkLst>
        </pc:spChg>
        <pc:spChg chg="add mod">
          <ac:chgData name="Jeffrey Hill" userId="8bd06041-2a20-4d44-be32-6410733e301c" providerId="ADAL" clId="{A2BC12EB-7507-4C11-9994-72F71C65668F}" dt="2025-02-18T05:05:10.017" v="1547" actId="208"/>
          <ac:spMkLst>
            <pc:docMk/>
            <pc:sldMk cId="390583887" sldId="351"/>
            <ac:spMk id="1039" creationId="{0B591832-D60E-420B-B717-77F14C8B61AE}"/>
          </ac:spMkLst>
        </pc:spChg>
        <pc:spChg chg="add mod ord">
          <ac:chgData name="Jeffrey Hill" userId="8bd06041-2a20-4d44-be32-6410733e301c" providerId="ADAL" clId="{A2BC12EB-7507-4C11-9994-72F71C65668F}" dt="2025-02-18T05:04:25.926" v="1538" actId="1035"/>
          <ac:spMkLst>
            <pc:docMk/>
            <pc:sldMk cId="390583887" sldId="351"/>
            <ac:spMk id="1047" creationId="{BF8CB268-278F-2AFE-51C6-DE13B1E461A0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48" creationId="{B93D86CE-F270-BE1E-EDEE-8C239BD72E0C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49" creationId="{F4D04DF1-0780-49A8-BF62-A775FC7DB949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0" creationId="{0B10F114-178F-905A-CD2E-C60D37AC0852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1" creationId="{D8AA76F5-54CC-E607-179D-77C19BEB642F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2" creationId="{BB33F373-B61D-A9B5-247C-0A1BD1F41864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3" creationId="{69C6945B-40D8-1404-5CE3-1471C5A3BAD9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4" creationId="{716C297A-6449-631E-C7BC-45BE9E0C32D4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5" creationId="{1CF3D75F-C11A-5515-58C9-ED10EFCFBA1F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6" creationId="{56A5E02E-6E6B-CD93-828D-707768446405}"/>
          </ac:spMkLst>
        </pc:spChg>
        <pc:spChg chg="add mod">
          <ac:chgData name="Jeffrey Hill" userId="8bd06041-2a20-4d44-be32-6410733e301c" providerId="ADAL" clId="{A2BC12EB-7507-4C11-9994-72F71C65668F}" dt="2025-02-18T04:55:14.947" v="1444" actId="1076"/>
          <ac:spMkLst>
            <pc:docMk/>
            <pc:sldMk cId="390583887" sldId="351"/>
            <ac:spMk id="1057" creationId="{C5CD71F7-C40D-7CC1-E7D5-CC01CB729625}"/>
          </ac:spMkLst>
        </pc:spChg>
        <pc:spChg chg="add mod">
          <ac:chgData name="Jeffrey Hill" userId="8bd06041-2a20-4d44-be32-6410733e301c" providerId="ADAL" clId="{A2BC12EB-7507-4C11-9994-72F71C65668F}" dt="2025-02-18T05:07:15.302" v="1613" actId="1076"/>
          <ac:spMkLst>
            <pc:docMk/>
            <pc:sldMk cId="390583887" sldId="351"/>
            <ac:spMk id="1062" creationId="{FACDE434-6A53-0A9A-07BF-319CF3194094}"/>
          </ac:spMkLst>
        </pc:spChg>
        <pc:spChg chg="add mod">
          <ac:chgData name="Jeffrey Hill" userId="8bd06041-2a20-4d44-be32-6410733e301c" providerId="ADAL" clId="{A2BC12EB-7507-4C11-9994-72F71C65668F}" dt="2025-02-18T05:07:17.392" v="1614" actId="1076"/>
          <ac:spMkLst>
            <pc:docMk/>
            <pc:sldMk cId="390583887" sldId="351"/>
            <ac:spMk id="1063" creationId="{CB6076ED-0468-B961-DBC0-E957217333A9}"/>
          </ac:spMkLst>
        </pc:spChg>
        <pc:spChg chg="add mod">
          <ac:chgData name="Jeffrey Hill" userId="8bd06041-2a20-4d44-be32-6410733e301c" providerId="ADAL" clId="{A2BC12EB-7507-4C11-9994-72F71C65668F}" dt="2025-02-18T05:07:29.008" v="1618" actId="1076"/>
          <ac:spMkLst>
            <pc:docMk/>
            <pc:sldMk cId="390583887" sldId="351"/>
            <ac:spMk id="1065" creationId="{E77186CD-8797-7996-021D-AC08DA1BFAFF}"/>
          </ac:spMkLst>
        </pc:spChg>
        <pc:picChg chg="add mod ord">
          <ac:chgData name="Jeffrey Hill" userId="8bd06041-2a20-4d44-be32-6410733e301c" providerId="ADAL" clId="{A2BC12EB-7507-4C11-9994-72F71C65668F}" dt="2025-02-18T05:07:13.575" v="1612" actId="14100"/>
          <ac:picMkLst>
            <pc:docMk/>
            <pc:sldMk cId="390583887" sldId="351"/>
            <ac:picMk id="1058" creationId="{91E6B13F-1320-9840-A83F-B426AA2BFC8C}"/>
          </ac:picMkLst>
        </pc:picChg>
        <pc:picChg chg="add mod">
          <ac:chgData name="Jeffrey Hill" userId="8bd06041-2a20-4d44-be32-6410733e301c" providerId="ADAL" clId="{A2BC12EB-7507-4C11-9994-72F71C65668F}" dt="2025-02-18T05:07:22.922" v="1616" actId="1076"/>
          <ac:picMkLst>
            <pc:docMk/>
            <pc:sldMk cId="390583887" sldId="351"/>
            <ac:picMk id="1064" creationId="{9127957C-BB0F-EB98-5859-3E877F5E3D3D}"/>
          </ac:picMkLst>
        </pc:picChg>
        <pc:cxnChg chg="add mod">
          <ac:chgData name="Jeffrey Hill" userId="8bd06041-2a20-4d44-be32-6410733e301c" providerId="ADAL" clId="{A2BC12EB-7507-4C11-9994-72F71C65668F}" dt="2025-02-18T04:47:46.753" v="1356" actId="1076"/>
          <ac:cxnSpMkLst>
            <pc:docMk/>
            <pc:sldMk cId="390583887" sldId="351"/>
            <ac:cxnSpMk id="1029" creationId="{2732D566-EA15-7CAC-0B75-24463BB903CF}"/>
          </ac:cxnSpMkLst>
        </pc:cxnChg>
        <pc:cxnChg chg="add mod">
          <ac:chgData name="Jeffrey Hill" userId="8bd06041-2a20-4d44-be32-6410733e301c" providerId="ADAL" clId="{A2BC12EB-7507-4C11-9994-72F71C65668F}" dt="2025-02-18T05:04:28.629" v="1540" actId="1035"/>
          <ac:cxnSpMkLst>
            <pc:docMk/>
            <pc:sldMk cId="390583887" sldId="351"/>
            <ac:cxnSpMk id="1045" creationId="{3AC74799-EE81-FD0F-EB65-F85B6230D707}"/>
          </ac:cxnSpMkLst>
        </pc:cxnChg>
      </pc:sldChg>
      <pc:sldChg chg="addSp delSp modSp add mod">
        <pc:chgData name="Jeffrey Hill" userId="8bd06041-2a20-4d44-be32-6410733e301c" providerId="ADAL" clId="{A2BC12EB-7507-4C11-9994-72F71C65668F}" dt="2025-02-18T05:53:46.550" v="2100" actId="20577"/>
        <pc:sldMkLst>
          <pc:docMk/>
          <pc:sldMk cId="2234804732" sldId="352"/>
        </pc:sldMkLst>
      </pc:sldChg>
    </pc:docChg>
  </pc:docChgLst>
  <pc:docChgLst>
    <pc:chgData name="Nicholas Jensen" userId="S::ndj21a@fsu.edu::d8d72e68-c4fb-4280-89a2-09ac2498eb14" providerId="AD" clId="Web-{6191876F-4A6C-BAEE-B592-762CBDBED30F}"/>
    <pc:docChg chg="addSld modSld modSection">
      <pc:chgData name="Nicholas Jensen" userId="S::ndj21a@fsu.edu::d8d72e68-c4fb-4280-89a2-09ac2498eb14" providerId="AD" clId="Web-{6191876F-4A6C-BAEE-B592-762CBDBED30F}" dt="2025-02-19T17:36:22.052" v="6" actId="1076"/>
      <pc:docMkLst>
        <pc:docMk/>
      </pc:docMkLst>
      <pc:sldChg chg="modSp">
        <pc:chgData name="Nicholas Jensen" userId="S::ndj21a@fsu.edu::d8d72e68-c4fb-4280-89a2-09ac2498eb14" providerId="AD" clId="Web-{6191876F-4A6C-BAEE-B592-762CBDBED30F}" dt="2025-02-19T17:36:22.052" v="6" actId="1076"/>
        <pc:sldMkLst>
          <pc:docMk/>
          <pc:sldMk cId="3003069895" sldId="349"/>
        </pc:sldMkLst>
        <pc:graphicFrameChg chg="mod">
          <ac:chgData name="Nicholas Jensen" userId="S::ndj21a@fsu.edu::d8d72e68-c4fb-4280-89a2-09ac2498eb14" providerId="AD" clId="Web-{6191876F-4A6C-BAEE-B592-762CBDBED30F}" dt="2025-02-19T17:36:22.052" v="6" actId="1076"/>
          <ac:graphicFrameMkLst>
            <pc:docMk/>
            <pc:sldMk cId="3003069895" sldId="349"/>
            <ac:graphicFrameMk id="11" creationId="{22D1C09B-EB2A-38D0-4189-60F901630043}"/>
          </ac:graphicFrameMkLst>
        </pc:graphicFrameChg>
      </pc:sldChg>
      <pc:sldChg chg="addSp modSp new">
        <pc:chgData name="Nicholas Jensen" userId="S::ndj21a@fsu.edu::d8d72e68-c4fb-4280-89a2-09ac2498eb14" providerId="AD" clId="Web-{6191876F-4A6C-BAEE-B592-762CBDBED30F}" dt="2025-02-19T17:36:09.662" v="4" actId="1076"/>
        <pc:sldMkLst>
          <pc:docMk/>
          <pc:sldMk cId="53083881" sldId="352"/>
        </pc:sldMkLst>
        <pc:graphicFrameChg chg="add mod">
          <ac:chgData name="Nicholas Jensen" userId="S::ndj21a@fsu.edu::d8d72e68-c4fb-4280-89a2-09ac2498eb14" providerId="AD" clId="Web-{6191876F-4A6C-BAEE-B592-762CBDBED30F}" dt="2025-02-19T17:36:09.662" v="4" actId="1076"/>
          <ac:graphicFrameMkLst>
            <pc:docMk/>
            <pc:sldMk cId="53083881" sldId="352"/>
            <ac:graphicFrameMk id="7" creationId="{42EF6051-E04B-65D8-1E79-441E15EDEC9B}"/>
          </ac:graphicFrameMkLst>
        </pc:graphicFrameChg>
      </pc:sldChg>
    </pc:docChg>
  </pc:docChgLst>
  <pc:docChgLst>
    <pc:chgData name="Ryan Kaczmarczyk" userId="7071fcb2-2c7e-4cad-bf16-2fa7f0407802" providerId="ADAL" clId="{97A7F98E-ECE8-4ECA-AF63-7FA098AE77D7}"/>
    <pc:docChg chg="undo custSel modSld">
      <pc:chgData name="Ryan Kaczmarczyk" userId="7071fcb2-2c7e-4cad-bf16-2fa7f0407802" providerId="ADAL" clId="{97A7F98E-ECE8-4ECA-AF63-7FA098AE77D7}" dt="2025-01-24T17:50:23.693" v="1" actId="339"/>
      <pc:docMkLst>
        <pc:docMk/>
      </pc:docMkLst>
      <pc:sldChg chg="modSp mod">
        <pc:chgData name="Ryan Kaczmarczyk" userId="7071fcb2-2c7e-4cad-bf16-2fa7f0407802" providerId="ADAL" clId="{97A7F98E-ECE8-4ECA-AF63-7FA098AE77D7}" dt="2025-01-24T17:50:23.693" v="1" actId="339"/>
        <pc:sldMkLst>
          <pc:docMk/>
          <pc:sldMk cId="2174187533" sldId="322"/>
        </pc:sldMkLst>
      </pc:sldChg>
    </pc:docChg>
  </pc:docChgLst>
  <pc:docChgLst>
    <pc:chgData name="Ryan Kaczmarczyk" userId="7071fcb2-2c7e-4cad-bf16-2fa7f0407802" providerId="ADAL" clId="{DB75DDC3-E335-4CEF-AEB2-C7BE54DF189B}"/>
    <pc:docChg chg="undo custSel addSld delSld modSld modSection">
      <pc:chgData name="Ryan Kaczmarczyk" userId="7071fcb2-2c7e-4cad-bf16-2fa7f0407802" providerId="ADAL" clId="{DB75DDC3-E335-4CEF-AEB2-C7BE54DF189B}" dt="2025-01-24T16:38:16.683" v="1590" actId="20577"/>
      <pc:docMkLst>
        <pc:docMk/>
      </pc:docMkLst>
      <pc:sldChg chg="mod modShow">
        <pc:chgData name="Ryan Kaczmarczyk" userId="7071fcb2-2c7e-4cad-bf16-2fa7f0407802" providerId="ADAL" clId="{DB75DDC3-E335-4CEF-AEB2-C7BE54DF189B}" dt="2025-01-24T16:24:52.465" v="1537" actId="729"/>
        <pc:sldMkLst>
          <pc:docMk/>
          <pc:sldMk cId="1310254636" sldId="283"/>
        </pc:sldMkLst>
      </pc:sldChg>
      <pc:sldChg chg="del">
        <pc:chgData name="Ryan Kaczmarczyk" userId="7071fcb2-2c7e-4cad-bf16-2fa7f0407802" providerId="ADAL" clId="{DB75DDC3-E335-4CEF-AEB2-C7BE54DF189B}" dt="2025-01-24T16:07:34.780" v="1221" actId="2696"/>
        <pc:sldMkLst>
          <pc:docMk/>
          <pc:sldMk cId="2544929640" sldId="300"/>
        </pc:sldMkLst>
      </pc:sldChg>
      <pc:sldChg chg="modTransition">
        <pc:chgData name="Ryan Kaczmarczyk" userId="7071fcb2-2c7e-4cad-bf16-2fa7f0407802" providerId="ADAL" clId="{DB75DDC3-E335-4CEF-AEB2-C7BE54DF189B}" dt="2025-01-24T16:07:59.111" v="1226"/>
        <pc:sldMkLst>
          <pc:docMk/>
          <pc:sldMk cId="3584440464" sldId="306"/>
        </pc:sldMkLst>
      </pc:sldChg>
      <pc:sldChg chg="addSp delSp modSp mod modTransition delAnim modAnim">
        <pc:chgData name="Ryan Kaczmarczyk" userId="7071fcb2-2c7e-4cad-bf16-2fa7f0407802" providerId="ADAL" clId="{DB75DDC3-E335-4CEF-AEB2-C7BE54DF189B}" dt="2025-01-24T16:10:19.871" v="1305" actId="6549"/>
        <pc:sldMkLst>
          <pc:docMk/>
          <pc:sldMk cId="2872651075" sldId="311"/>
        </pc:sldMkLst>
      </pc:sldChg>
      <pc:sldChg chg="modSp">
        <pc:chgData name="Ryan Kaczmarczyk" userId="7071fcb2-2c7e-4cad-bf16-2fa7f0407802" providerId="ADAL" clId="{DB75DDC3-E335-4CEF-AEB2-C7BE54DF189B}" dt="2025-01-24T05:27:57.783" v="748"/>
        <pc:sldMkLst>
          <pc:docMk/>
          <pc:sldMk cId="1716345559" sldId="312"/>
        </pc:sldMkLst>
      </pc:sldChg>
      <pc:sldChg chg="modSp">
        <pc:chgData name="Ryan Kaczmarczyk" userId="7071fcb2-2c7e-4cad-bf16-2fa7f0407802" providerId="ADAL" clId="{DB75DDC3-E335-4CEF-AEB2-C7BE54DF189B}" dt="2025-01-24T05:27:57.783" v="748"/>
        <pc:sldMkLst>
          <pc:docMk/>
          <pc:sldMk cId="2491229729" sldId="313"/>
        </pc:sldMkLst>
      </pc:sldChg>
      <pc:sldChg chg="addSp delSp modSp mod">
        <pc:chgData name="Ryan Kaczmarczyk" userId="7071fcb2-2c7e-4cad-bf16-2fa7f0407802" providerId="ADAL" clId="{DB75DDC3-E335-4CEF-AEB2-C7BE54DF189B}" dt="2025-01-24T16:38:16.683" v="1590" actId="20577"/>
        <pc:sldMkLst>
          <pc:docMk/>
          <pc:sldMk cId="2096461118" sldId="320"/>
        </pc:sldMkLst>
      </pc:sldChg>
      <pc:sldChg chg="addSp delSp modSp add mod modTransition modAnim">
        <pc:chgData name="Ryan Kaczmarczyk" userId="7071fcb2-2c7e-4cad-bf16-2fa7f0407802" providerId="ADAL" clId="{DB75DDC3-E335-4CEF-AEB2-C7BE54DF189B}" dt="2025-01-24T06:08:45.172" v="1060" actId="1038"/>
        <pc:sldMkLst>
          <pc:docMk/>
          <pc:sldMk cId="2174187533" sldId="322"/>
        </pc:sldMkLst>
      </pc:sldChg>
      <pc:sldChg chg="delSp add mod modTransition delAnim">
        <pc:chgData name="Ryan Kaczmarczyk" userId="7071fcb2-2c7e-4cad-bf16-2fa7f0407802" providerId="ADAL" clId="{DB75DDC3-E335-4CEF-AEB2-C7BE54DF189B}" dt="2025-01-24T16:05:16.248" v="1149"/>
        <pc:sldMkLst>
          <pc:docMk/>
          <pc:sldMk cId="458442095" sldId="323"/>
        </pc:sldMkLst>
      </pc:sldChg>
      <pc:sldChg chg="addSp delSp modSp add del mod">
        <pc:chgData name="Ryan Kaczmarczyk" userId="7071fcb2-2c7e-4cad-bf16-2fa7f0407802" providerId="ADAL" clId="{DB75DDC3-E335-4CEF-AEB2-C7BE54DF189B}" dt="2025-01-24T16:37:43.567" v="1583" actId="1037"/>
        <pc:sldMkLst>
          <pc:docMk/>
          <pc:sldMk cId="2427679631" sldId="324"/>
        </pc:sldMkLst>
      </pc:sldChg>
    </pc:docChg>
  </pc:docChgLst>
  <pc:docChgLst>
    <pc:chgData name="Nicholas Jensen" userId="d8d72e68-c4fb-4280-89a2-09ac2498eb14" providerId="ADAL" clId="{07437710-26F5-43D3-ABB9-98219C0392DE}"/>
    <pc:docChg chg="delSld modSection">
      <pc:chgData name="Nicholas Jensen" userId="d8d72e68-c4fb-4280-89a2-09ac2498eb14" providerId="ADAL" clId="{07437710-26F5-43D3-ABB9-98219C0392DE}" dt="2025-02-19T22:00:09.694" v="0" actId="2696"/>
      <pc:docMkLst>
        <pc:docMk/>
      </pc:docMkLst>
      <pc:sldChg chg="del">
        <pc:chgData name="Nicholas Jensen" userId="d8d72e68-c4fb-4280-89a2-09ac2498eb14" providerId="ADAL" clId="{07437710-26F5-43D3-ABB9-98219C0392DE}" dt="2025-02-19T22:00:09.694" v="0" actId="2696"/>
        <pc:sldMkLst>
          <pc:docMk/>
          <pc:sldMk cId="53083881" sldId="352"/>
        </pc:sldMkLst>
      </pc:sldChg>
    </pc:docChg>
  </pc:docChgLst>
  <pc:docChgLst>
    <pc:chgData name="Edward Zapert" userId="27859bdd-b4b9-4b4d-b892-da0beb0ff13b" providerId="ADAL" clId="{DA5EE1F6-50BE-48B4-BEB1-E5BB871ED03F}"/>
    <pc:docChg chg="modSld sldOrd">
      <pc:chgData name="Edward Zapert" userId="27859bdd-b4b9-4b4d-b892-da0beb0ff13b" providerId="ADAL" clId="{DA5EE1F6-50BE-48B4-BEB1-E5BB871ED03F}" dt="2025-02-13T22:30:35.160" v="28" actId="14861"/>
      <pc:docMkLst>
        <pc:docMk/>
      </pc:docMkLst>
      <pc:sldChg chg="modSp mod">
        <pc:chgData name="Edward Zapert" userId="27859bdd-b4b9-4b4d-b892-da0beb0ff13b" providerId="ADAL" clId="{DA5EE1F6-50BE-48B4-BEB1-E5BB871ED03F}" dt="2025-02-13T22:30:35.160" v="28" actId="14861"/>
        <pc:sldMkLst>
          <pc:docMk/>
          <pc:sldMk cId="3687723382" sldId="314"/>
        </pc:sldMkLst>
      </pc:sldChg>
      <pc:sldChg chg="ord">
        <pc:chgData name="Edward Zapert" userId="27859bdd-b4b9-4b4d-b892-da0beb0ff13b" providerId="ADAL" clId="{DA5EE1F6-50BE-48B4-BEB1-E5BB871ED03F}" dt="2025-02-13T22:06:58.392" v="1"/>
        <pc:sldMkLst>
          <pc:docMk/>
          <pc:sldMk cId="2427679631" sldId="324"/>
        </pc:sldMkLst>
      </pc:sldChg>
    </pc:docChg>
  </pc:docChgLst>
  <pc:docChgLst>
    <pc:chgData name="Jeffrey Hill" userId="8bd06041-2a20-4d44-be32-6410733e301c" providerId="ADAL" clId="{15B54880-95A9-4BC8-8958-8DD481123756}"/>
    <pc:docChg chg="undo custSel addSld delSld modSld sldOrd modSection">
      <pc:chgData name="Jeffrey Hill" userId="8bd06041-2a20-4d44-be32-6410733e301c" providerId="ADAL" clId="{15B54880-95A9-4BC8-8958-8DD481123756}" dt="2025-01-30T20:06:07.915" v="2949" actId="20577"/>
      <pc:docMkLst>
        <pc:docMk/>
      </pc:docMkLst>
      <pc:sldChg chg="del">
        <pc:chgData name="Jeffrey Hill" userId="8bd06041-2a20-4d44-be32-6410733e301c" providerId="ADAL" clId="{15B54880-95A9-4BC8-8958-8DD481123756}" dt="2025-01-14T14:57:36.192" v="1" actId="47"/>
        <pc:sldMkLst>
          <pc:docMk/>
          <pc:sldMk cId="142956665" sldId="293"/>
        </pc:sldMkLst>
      </pc:sldChg>
      <pc:sldChg chg="addSp delSp modSp del mod">
        <pc:chgData name="Jeffrey Hill" userId="8bd06041-2a20-4d44-be32-6410733e301c" providerId="ADAL" clId="{15B54880-95A9-4BC8-8958-8DD481123756}" dt="2025-01-23T21:21:22.349" v="2544" actId="2696"/>
        <pc:sldMkLst>
          <pc:docMk/>
          <pc:sldMk cId="3934060637" sldId="294"/>
        </pc:sldMkLst>
      </pc:sldChg>
      <pc:sldChg chg="modSp add mod">
        <pc:chgData name="Jeffrey Hill" userId="8bd06041-2a20-4d44-be32-6410733e301c" providerId="ADAL" clId="{15B54880-95A9-4BC8-8958-8DD481123756}" dt="2025-01-23T21:07:26.355" v="2406" actId="20577"/>
        <pc:sldMkLst>
          <pc:docMk/>
          <pc:sldMk cId="1845198779" sldId="297"/>
        </pc:sldMkLst>
        <pc:spChg chg="mod">
          <ac:chgData name="Jeffrey Hill" userId="8bd06041-2a20-4d44-be32-6410733e301c" providerId="ADAL" clId="{15B54880-95A9-4BC8-8958-8DD481123756}" dt="2025-01-23T21:07:26.355" v="2406" actId="20577"/>
          <ac:spMkLst>
            <pc:docMk/>
            <pc:sldMk cId="1845198779" sldId="297"/>
            <ac:spMk id="9" creationId="{7904A341-413C-C914-B768-DF46EEC2F58D}"/>
          </ac:spMkLst>
        </pc:spChg>
      </pc:sldChg>
      <pc:sldChg chg="addSp delSp modSp add mod">
        <pc:chgData name="Jeffrey Hill" userId="8bd06041-2a20-4d44-be32-6410733e301c" providerId="ADAL" clId="{15B54880-95A9-4BC8-8958-8DD481123756}" dt="2025-01-23T21:07:20.805" v="2394" actId="20577"/>
        <pc:sldMkLst>
          <pc:docMk/>
          <pc:sldMk cId="1046105154" sldId="298"/>
        </pc:sldMkLst>
        <pc:spChg chg="add mod">
          <ac:chgData name="Jeffrey Hill" userId="8bd06041-2a20-4d44-be32-6410733e301c" providerId="ADAL" clId="{15B54880-95A9-4BC8-8958-8DD481123756}" dt="2025-01-14T14:58:08.009" v="8" actId="1076"/>
          <ac:spMkLst>
            <pc:docMk/>
            <pc:sldMk cId="1046105154" sldId="298"/>
            <ac:spMk id="5" creationId="{DFA71604-56EF-D2BE-146B-793BD3F4BD7E}"/>
          </ac:spMkLst>
        </pc:spChg>
        <pc:spChg chg="add mod">
          <ac:chgData name="Jeffrey Hill" userId="8bd06041-2a20-4d44-be32-6410733e301c" providerId="ADAL" clId="{15B54880-95A9-4BC8-8958-8DD481123756}" dt="2025-01-14T14:58:13.511" v="10" actId="1076"/>
          <ac:spMkLst>
            <pc:docMk/>
            <pc:sldMk cId="1046105154" sldId="298"/>
            <ac:spMk id="7" creationId="{7068CCAD-3DDD-C679-FE8B-FD4AF072D8D8}"/>
          </ac:spMkLst>
        </pc:spChg>
        <pc:spChg chg="mod">
          <ac:chgData name="Jeffrey Hill" userId="8bd06041-2a20-4d44-be32-6410733e301c" providerId="ADAL" clId="{15B54880-95A9-4BC8-8958-8DD481123756}" dt="2025-01-23T21:07:20.805" v="2394" actId="20577"/>
          <ac:spMkLst>
            <pc:docMk/>
            <pc:sldMk cId="1046105154" sldId="298"/>
            <ac:spMk id="17" creationId="{89C1721B-0444-8B60-C7B6-B9EEBDF5D3C5}"/>
          </ac:spMkLst>
        </pc:spChg>
      </pc:sldChg>
      <pc:sldChg chg="modSp add mod">
        <pc:chgData name="Jeffrey Hill" userId="8bd06041-2a20-4d44-be32-6410733e301c" providerId="ADAL" clId="{15B54880-95A9-4BC8-8958-8DD481123756}" dt="2025-01-23T21:07:31.130" v="2407" actId="20577"/>
        <pc:sldMkLst>
          <pc:docMk/>
          <pc:sldMk cId="935124532" sldId="299"/>
        </pc:sldMkLst>
        <pc:spChg chg="mod">
          <ac:chgData name="Jeffrey Hill" userId="8bd06041-2a20-4d44-be32-6410733e301c" providerId="ADAL" clId="{15B54880-95A9-4BC8-8958-8DD481123756}" dt="2025-01-23T21:07:31.130" v="2407" actId="20577"/>
          <ac:spMkLst>
            <pc:docMk/>
            <pc:sldMk cId="935124532" sldId="299"/>
            <ac:spMk id="18" creationId="{523D3191-F604-8117-38B6-BCED22213D64}"/>
          </ac:spMkLst>
        </pc:spChg>
      </pc:sldChg>
      <pc:sldChg chg="modSp">
        <pc:chgData name="Jeffrey Hill" userId="8bd06041-2a20-4d44-be32-6410733e301c" providerId="ADAL" clId="{15B54880-95A9-4BC8-8958-8DD481123756}" dt="2025-01-19T00:12:30.355" v="265" actId="1076"/>
        <pc:sldMkLst>
          <pc:docMk/>
          <pc:sldMk cId="2544929640" sldId="300"/>
        </pc:sldMkLst>
      </pc:sldChg>
      <pc:sldChg chg="del">
        <pc:chgData name="Jeffrey Hill" userId="8bd06041-2a20-4d44-be32-6410733e301c" providerId="ADAL" clId="{15B54880-95A9-4BC8-8958-8DD481123756}" dt="2025-01-23T21:03:08.878" v="2371" actId="2696"/>
        <pc:sldMkLst>
          <pc:docMk/>
          <pc:sldMk cId="878974975" sldId="302"/>
        </pc:sldMkLst>
      </pc:sldChg>
      <pc:sldChg chg="modSp mod">
        <pc:chgData name="Jeffrey Hill" userId="8bd06041-2a20-4d44-be32-6410733e301c" providerId="ADAL" clId="{15B54880-95A9-4BC8-8958-8DD481123756}" dt="2025-01-30T20:06:07.915" v="2949" actId="20577"/>
        <pc:sldMkLst>
          <pc:docMk/>
          <pc:sldMk cId="3346816995" sldId="304"/>
        </pc:sldMkLst>
        <pc:spChg chg="mod">
          <ac:chgData name="Jeffrey Hill" userId="8bd06041-2a20-4d44-be32-6410733e301c" providerId="ADAL" clId="{15B54880-95A9-4BC8-8958-8DD481123756}" dt="2025-01-24T16:04:56.333" v="2928" actId="20577"/>
          <ac:spMkLst>
            <pc:docMk/>
            <pc:sldMk cId="3346816995" sldId="304"/>
            <ac:spMk id="9" creationId="{8B3689E3-386E-DB7F-91BC-2D81CB5B2216}"/>
          </ac:spMkLst>
        </pc:spChg>
        <pc:spChg chg="mod">
          <ac:chgData name="Jeffrey Hill" userId="8bd06041-2a20-4d44-be32-6410733e301c" providerId="ADAL" clId="{15B54880-95A9-4BC8-8958-8DD481123756}" dt="2025-01-30T20:06:07.915" v="2949" actId="20577"/>
          <ac:spMkLst>
            <pc:docMk/>
            <pc:sldMk cId="3346816995" sldId="304"/>
            <ac:spMk id="15" creationId="{81973733-3EC3-0B96-E7E0-74561F3B68B0}"/>
          </ac:spMkLst>
        </pc:spChg>
      </pc:sldChg>
      <pc:sldChg chg="new del">
        <pc:chgData name="Jeffrey Hill" userId="8bd06041-2a20-4d44-be32-6410733e301c" providerId="ADAL" clId="{15B54880-95A9-4BC8-8958-8DD481123756}" dt="2025-01-19T00:12:56.202" v="268" actId="2696"/>
        <pc:sldMkLst>
          <pc:docMk/>
          <pc:sldMk cId="4070146950" sldId="305"/>
        </pc:sldMkLst>
      </pc:sldChg>
      <pc:sldChg chg="addSp delSp modSp add mod">
        <pc:chgData name="Jeffrey Hill" userId="8bd06041-2a20-4d44-be32-6410733e301c" providerId="ADAL" clId="{15B54880-95A9-4BC8-8958-8DD481123756}" dt="2025-01-23T20:41:24.016" v="2361"/>
        <pc:sldMkLst>
          <pc:docMk/>
          <pc:sldMk cId="3584440464" sldId="306"/>
        </pc:sldMkLst>
      </pc:sldChg>
      <pc:sldChg chg="addSp delSp modSp add del mod">
        <pc:chgData name="Jeffrey Hill" userId="8bd06041-2a20-4d44-be32-6410733e301c" providerId="ADAL" clId="{15B54880-95A9-4BC8-8958-8DD481123756}" dt="2025-01-20T23:35:31.266" v="1539" actId="2696"/>
        <pc:sldMkLst>
          <pc:docMk/>
          <pc:sldMk cId="1064969370" sldId="307"/>
        </pc:sldMkLst>
      </pc:sldChg>
      <pc:sldChg chg="new del">
        <pc:chgData name="Jeffrey Hill" userId="8bd06041-2a20-4d44-be32-6410733e301c" providerId="ADAL" clId="{15B54880-95A9-4BC8-8958-8DD481123756}" dt="2025-01-19T02:43:05.243" v="299" actId="680"/>
        <pc:sldMkLst>
          <pc:docMk/>
          <pc:sldMk cId="3827640314" sldId="307"/>
        </pc:sldMkLst>
      </pc:sldChg>
      <pc:sldChg chg="modSp mod">
        <pc:chgData name="Jeffrey Hill" userId="8bd06041-2a20-4d44-be32-6410733e301c" providerId="ADAL" clId="{15B54880-95A9-4BC8-8958-8DD481123756}" dt="2025-01-23T21:09:53.324" v="2509" actId="20577"/>
        <pc:sldMkLst>
          <pc:docMk/>
          <pc:sldMk cId="447714141" sldId="308"/>
        </pc:sldMkLst>
        <pc:spChg chg="mod">
          <ac:chgData name="Jeffrey Hill" userId="8bd06041-2a20-4d44-be32-6410733e301c" providerId="ADAL" clId="{15B54880-95A9-4BC8-8958-8DD481123756}" dt="2025-01-23T21:09:53.324" v="2509" actId="20577"/>
          <ac:spMkLst>
            <pc:docMk/>
            <pc:sldMk cId="447714141" sldId="308"/>
            <ac:spMk id="9" creationId="{310BF526-B4F7-D30F-AD0F-40D18684A2BE}"/>
          </ac:spMkLst>
        </pc:spChg>
      </pc:sldChg>
      <pc:sldChg chg="modSp mod ord">
        <pc:chgData name="Jeffrey Hill" userId="8bd06041-2a20-4d44-be32-6410733e301c" providerId="ADAL" clId="{15B54880-95A9-4BC8-8958-8DD481123756}" dt="2025-01-23T21:09:58.791" v="2522" actId="20577"/>
        <pc:sldMkLst>
          <pc:docMk/>
          <pc:sldMk cId="3263680931" sldId="310"/>
        </pc:sldMkLst>
      </pc:sldChg>
      <pc:sldChg chg="modSp mod">
        <pc:chgData name="Jeffrey Hill" userId="8bd06041-2a20-4d44-be32-6410733e301c" providerId="ADAL" clId="{15B54880-95A9-4BC8-8958-8DD481123756}" dt="2025-01-23T21:10:26.743" v="2542" actId="20577"/>
        <pc:sldMkLst>
          <pc:docMk/>
          <pc:sldMk cId="2872651075" sldId="311"/>
        </pc:sldMkLst>
      </pc:sldChg>
      <pc:sldChg chg="addSp delSp modSp mod modAnim">
        <pc:chgData name="Jeffrey Hill" userId="8bd06041-2a20-4d44-be32-6410733e301c" providerId="ADAL" clId="{15B54880-95A9-4BC8-8958-8DD481123756}" dt="2025-01-23T21:10:11.451" v="2538" actId="20577"/>
        <pc:sldMkLst>
          <pc:docMk/>
          <pc:sldMk cId="1716345559" sldId="312"/>
        </pc:sldMkLst>
      </pc:sldChg>
      <pc:sldChg chg="modSp mod">
        <pc:chgData name="Jeffrey Hill" userId="8bd06041-2a20-4d44-be32-6410733e301c" providerId="ADAL" clId="{15B54880-95A9-4BC8-8958-8DD481123756}" dt="2025-01-23T21:10:19.256" v="2540" actId="20577"/>
        <pc:sldMkLst>
          <pc:docMk/>
          <pc:sldMk cId="2491229729" sldId="313"/>
        </pc:sldMkLst>
      </pc:sldChg>
      <pc:sldChg chg="addSp delSp modSp add mod">
        <pc:chgData name="Jeffrey Hill" userId="8bd06041-2a20-4d44-be32-6410733e301c" providerId="ADAL" clId="{15B54880-95A9-4BC8-8958-8DD481123756}" dt="2025-01-23T21:46:42.385" v="2875" actId="14100"/>
        <pc:sldMkLst>
          <pc:docMk/>
          <pc:sldMk cId="3687723382" sldId="314"/>
        </pc:sldMkLst>
      </pc:sldChg>
      <pc:sldChg chg="addSp delSp modSp add mod ord">
        <pc:chgData name="Jeffrey Hill" userId="8bd06041-2a20-4d44-be32-6410733e301c" providerId="ADAL" clId="{15B54880-95A9-4BC8-8958-8DD481123756}" dt="2025-01-23T19:55:45.039" v="2226" actId="20577"/>
        <pc:sldMkLst>
          <pc:docMk/>
          <pc:sldMk cId="3923547372" sldId="315"/>
        </pc:sldMkLst>
      </pc:sldChg>
      <pc:sldChg chg="addSp delSp modSp add mod modAnim">
        <pc:chgData name="Jeffrey Hill" userId="8bd06041-2a20-4d44-be32-6410733e301c" providerId="ADAL" clId="{15B54880-95A9-4BC8-8958-8DD481123756}" dt="2025-01-20T23:58:04.933" v="2083"/>
        <pc:sldMkLst>
          <pc:docMk/>
          <pc:sldMk cId="4170082295" sldId="316"/>
        </pc:sldMkLst>
      </pc:sldChg>
      <pc:sldChg chg="addSp delSp modSp add mod addAnim delAnim modAnim">
        <pc:chgData name="Jeffrey Hill" userId="8bd06041-2a20-4d44-be32-6410733e301c" providerId="ADAL" clId="{15B54880-95A9-4BC8-8958-8DD481123756}" dt="2025-01-20T23:56:42.745" v="2020" actId="1035"/>
        <pc:sldMkLst>
          <pc:docMk/>
          <pc:sldMk cId="2223243646" sldId="317"/>
        </pc:sldMkLst>
      </pc:sldChg>
      <pc:sldChg chg="addSp delSp modSp add mod modAnim">
        <pc:chgData name="Jeffrey Hill" userId="8bd06041-2a20-4d44-be32-6410733e301c" providerId="ADAL" clId="{15B54880-95A9-4BC8-8958-8DD481123756}" dt="2025-01-20T23:57:35.557" v="2028" actId="167"/>
        <pc:sldMkLst>
          <pc:docMk/>
          <pc:sldMk cId="2991286973" sldId="318"/>
        </pc:sldMkLst>
      </pc:sldChg>
      <pc:sldChg chg="addSp delSp modSp add mod">
        <pc:chgData name="Jeffrey Hill" userId="8bd06041-2a20-4d44-be32-6410733e301c" providerId="ADAL" clId="{15B54880-95A9-4BC8-8958-8DD481123756}" dt="2025-01-23T21:40:39.318" v="2785" actId="1076"/>
        <pc:sldMkLst>
          <pc:docMk/>
          <pc:sldMk cId="1050000017" sldId="319"/>
        </pc:sldMkLst>
      </pc:sldChg>
      <pc:sldChg chg="delSp modSp add mod">
        <pc:chgData name="Jeffrey Hill" userId="8bd06041-2a20-4d44-be32-6410733e301c" providerId="ADAL" clId="{15B54880-95A9-4BC8-8958-8DD481123756}" dt="2025-01-23T20:38:18.521" v="2276" actId="20577"/>
        <pc:sldMkLst>
          <pc:docMk/>
          <pc:sldMk cId="2096461118" sldId="320"/>
        </pc:sldMkLst>
      </pc:sldChg>
      <pc:sldChg chg="new del">
        <pc:chgData name="Jeffrey Hill" userId="8bd06041-2a20-4d44-be32-6410733e301c" providerId="ADAL" clId="{15B54880-95A9-4BC8-8958-8DD481123756}" dt="2025-01-20T23:52:31.213" v="1929" actId="680"/>
        <pc:sldMkLst>
          <pc:docMk/>
          <pc:sldMk cId="4293889732" sldId="320"/>
        </pc:sldMkLst>
      </pc:sldChg>
      <pc:sldChg chg="addSp delSp modSp add mod modAnim">
        <pc:chgData name="Jeffrey Hill" userId="8bd06041-2a20-4d44-be32-6410733e301c" providerId="ADAL" clId="{15B54880-95A9-4BC8-8958-8DD481123756}" dt="2025-01-23T21:47:26.029" v="2920" actId="1076"/>
        <pc:sldMkLst>
          <pc:docMk/>
          <pc:sldMk cId="3186302882" sldId="321"/>
        </pc:sldMkLst>
      </pc:sldChg>
      <pc:sldChg chg="modSp mod">
        <pc:chgData name="Jeffrey Hill" userId="8bd06041-2a20-4d44-be32-6410733e301c" providerId="ADAL" clId="{15B54880-95A9-4BC8-8958-8DD481123756}" dt="2025-01-24T16:04:15.585" v="2924" actId="339"/>
        <pc:sldMkLst>
          <pc:docMk/>
          <pc:sldMk cId="2174187533" sldId="322"/>
        </pc:sldMkLst>
      </pc:sldChg>
      <pc:sldChg chg="modSp mod">
        <pc:chgData name="Jeffrey Hill" userId="8bd06041-2a20-4d44-be32-6410733e301c" providerId="ADAL" clId="{15B54880-95A9-4BC8-8958-8DD481123756}" dt="2025-01-30T20:06:07.547" v="2948" actId="339"/>
        <pc:sldMkLst>
          <pc:docMk/>
          <pc:sldMk cId="458442095" sldId="323"/>
        </pc:sldMkLst>
      </pc:sldChg>
    </pc:docChg>
  </pc:docChgLst>
  <pc:docChgLst>
    <pc:chgData name="Edward Zapert" userId="27859bdd-b4b9-4b4d-b892-da0beb0ff13b" providerId="ADAL" clId="{2B66A2D0-1A6A-42EA-AC06-F2B9698F8A94}"/>
    <pc:docChg chg="undo custSel addSld delSld modSld sldOrd modSection">
      <pc:chgData name="Edward Zapert" userId="27859bdd-b4b9-4b4d-b892-da0beb0ff13b" providerId="ADAL" clId="{2B66A2D0-1A6A-42EA-AC06-F2B9698F8A94}" dt="2025-01-23T21:59:42.557" v="687" actId="1076"/>
      <pc:docMkLst>
        <pc:docMk/>
      </pc:docMkLst>
      <pc:sldChg chg="del ord">
        <pc:chgData name="Edward Zapert" userId="27859bdd-b4b9-4b4d-b892-da0beb0ff13b" providerId="ADAL" clId="{2B66A2D0-1A6A-42EA-AC06-F2B9698F8A94}" dt="2025-01-18T20:10:29.763" v="36" actId="2696"/>
        <pc:sldMkLst>
          <pc:docMk/>
          <pc:sldMk cId="2067876030" sldId="291"/>
        </pc:sldMkLst>
      </pc:sldChg>
      <pc:sldChg chg="add del">
        <pc:chgData name="Edward Zapert" userId="27859bdd-b4b9-4b4d-b892-da0beb0ff13b" providerId="ADAL" clId="{2B66A2D0-1A6A-42EA-AC06-F2B9698F8A94}" dt="2025-01-18T20:08:21.131" v="3"/>
        <pc:sldMkLst>
          <pc:docMk/>
          <pc:sldMk cId="367124099" sldId="303"/>
        </pc:sldMkLst>
      </pc:sldChg>
      <pc:sldChg chg="add del">
        <pc:chgData name="Edward Zapert" userId="27859bdd-b4b9-4b4d-b892-da0beb0ff13b" providerId="ADAL" clId="{2B66A2D0-1A6A-42EA-AC06-F2B9698F8A94}" dt="2025-01-18T20:08:13.455" v="1"/>
        <pc:sldMkLst>
          <pc:docMk/>
          <pc:sldMk cId="736147633" sldId="303"/>
        </pc:sldMkLst>
      </pc:sldChg>
      <pc:sldChg chg="add del">
        <pc:chgData name="Edward Zapert" userId="27859bdd-b4b9-4b4d-b892-da0beb0ff13b" providerId="ADAL" clId="{2B66A2D0-1A6A-42EA-AC06-F2B9698F8A94}" dt="2025-01-18T20:08:30.913" v="5"/>
        <pc:sldMkLst>
          <pc:docMk/>
          <pc:sldMk cId="1141060891" sldId="303"/>
        </pc:sldMkLst>
      </pc:sldChg>
      <pc:sldChg chg="add">
        <pc:chgData name="Edward Zapert" userId="27859bdd-b4b9-4b4d-b892-da0beb0ff13b" providerId="ADAL" clId="{2B66A2D0-1A6A-42EA-AC06-F2B9698F8A94}" dt="2025-01-18T20:08:40.439" v="6" actId="2890"/>
        <pc:sldMkLst>
          <pc:docMk/>
          <pc:sldMk cId="1675682219" sldId="303"/>
        </pc:sldMkLst>
      </pc:sldChg>
      <pc:sldChg chg="addSp delSp modSp add mod ord">
        <pc:chgData name="Edward Zapert" userId="27859bdd-b4b9-4b4d-b892-da0beb0ff13b" providerId="ADAL" clId="{2B66A2D0-1A6A-42EA-AC06-F2B9698F8A94}" dt="2025-01-23T21:59:42.557" v="687" actId="1076"/>
        <pc:sldMkLst>
          <pc:docMk/>
          <pc:sldMk cId="3346816995" sldId="304"/>
        </pc:sldMkLst>
        <pc:spChg chg="add mod ord">
          <ac:chgData name="Edward Zapert" userId="27859bdd-b4b9-4b4d-b892-da0beb0ff13b" providerId="ADAL" clId="{2B66A2D0-1A6A-42EA-AC06-F2B9698F8A94}" dt="2025-01-23T21:59:42.557" v="687" actId="1076"/>
          <ac:spMkLst>
            <pc:docMk/>
            <pc:sldMk cId="3346816995" sldId="304"/>
            <ac:spMk id="4" creationId="{124A94D2-CC35-8C9E-E3B9-2ED750389E38}"/>
          </ac:spMkLst>
        </pc:spChg>
        <pc:spChg chg="add mod">
          <ac:chgData name="Edward Zapert" userId="27859bdd-b4b9-4b4d-b892-da0beb0ff13b" providerId="ADAL" clId="{2B66A2D0-1A6A-42EA-AC06-F2B9698F8A94}" dt="2025-01-23T21:50:55.730" v="362" actId="1076"/>
          <ac:spMkLst>
            <pc:docMk/>
            <pc:sldMk cId="3346816995" sldId="304"/>
            <ac:spMk id="6" creationId="{640B16F9-125D-64FB-8407-87464AC9A106}"/>
          </ac:spMkLst>
        </pc:spChg>
        <pc:spChg chg="add mod">
          <ac:chgData name="Edward Zapert" userId="27859bdd-b4b9-4b4d-b892-da0beb0ff13b" providerId="ADAL" clId="{2B66A2D0-1A6A-42EA-AC06-F2B9698F8A94}" dt="2025-01-23T21:51:49.525" v="376" actId="1076"/>
          <ac:spMkLst>
            <pc:docMk/>
            <pc:sldMk cId="3346816995" sldId="304"/>
            <ac:spMk id="7" creationId="{DC06A6A3-EB09-1F22-7A99-0764C2FCE2BE}"/>
          </ac:spMkLst>
        </pc:spChg>
        <pc:spChg chg="add mod">
          <ac:chgData name="Edward Zapert" userId="27859bdd-b4b9-4b4d-b892-da0beb0ff13b" providerId="ADAL" clId="{2B66A2D0-1A6A-42EA-AC06-F2B9698F8A94}" dt="2025-01-23T21:57:10.488" v="633" actId="1076"/>
          <ac:spMkLst>
            <pc:docMk/>
            <pc:sldMk cId="3346816995" sldId="304"/>
            <ac:spMk id="9" creationId="{8B3689E3-386E-DB7F-91BC-2D81CB5B2216}"/>
          </ac:spMkLst>
        </pc:spChg>
        <pc:spChg chg="add mod">
          <ac:chgData name="Edward Zapert" userId="27859bdd-b4b9-4b4d-b892-da0beb0ff13b" providerId="ADAL" clId="{2B66A2D0-1A6A-42EA-AC06-F2B9698F8A94}" dt="2025-01-23T21:57:21.613" v="635" actId="1076"/>
          <ac:spMkLst>
            <pc:docMk/>
            <pc:sldMk cId="3346816995" sldId="304"/>
            <ac:spMk id="10" creationId="{A94CC14C-59A9-104D-7A5C-D54CA407F233}"/>
          </ac:spMkLst>
        </pc:spChg>
        <pc:spChg chg="add mod">
          <ac:chgData name="Edward Zapert" userId="27859bdd-b4b9-4b4d-b892-da0beb0ff13b" providerId="ADAL" clId="{2B66A2D0-1A6A-42EA-AC06-F2B9698F8A94}" dt="2025-01-23T21:59:27.860" v="685" actId="20577"/>
          <ac:spMkLst>
            <pc:docMk/>
            <pc:sldMk cId="3346816995" sldId="304"/>
            <ac:spMk id="11" creationId="{5D95F20B-E509-B3CA-6904-9DB7E9592CF2}"/>
          </ac:spMkLst>
        </pc:spChg>
        <pc:spChg chg="add mod ord">
          <ac:chgData name="Edward Zapert" userId="27859bdd-b4b9-4b4d-b892-da0beb0ff13b" providerId="ADAL" clId="{2B66A2D0-1A6A-42EA-AC06-F2B9698F8A94}" dt="2025-01-23T21:59:40.387" v="686" actId="1076"/>
          <ac:spMkLst>
            <pc:docMk/>
            <pc:sldMk cId="3346816995" sldId="304"/>
            <ac:spMk id="12" creationId="{B7B42413-BFB6-6ACF-A376-021AAD352946}"/>
          </ac:spMkLst>
        </pc:spChg>
        <pc:spChg chg="mod">
          <ac:chgData name="Edward Zapert" userId="27859bdd-b4b9-4b4d-b892-da0beb0ff13b" providerId="ADAL" clId="{2B66A2D0-1A6A-42EA-AC06-F2B9698F8A94}" dt="2025-01-18T20:10:20.041" v="35" actId="20577"/>
          <ac:spMkLst>
            <pc:docMk/>
            <pc:sldMk cId="3346816995" sldId="304"/>
            <ac:spMk id="15" creationId="{81973733-3EC3-0B96-E7E0-74561F3B68B0}"/>
          </ac:spMkLst>
        </pc:spChg>
        <pc:spChg chg="add mod ord">
          <ac:chgData name="Edward Zapert" userId="27859bdd-b4b9-4b4d-b892-da0beb0ff13b" providerId="ADAL" clId="{2B66A2D0-1A6A-42EA-AC06-F2B9698F8A94}" dt="2025-01-23T21:51:37.662" v="374" actId="171"/>
          <ac:spMkLst>
            <pc:docMk/>
            <pc:sldMk cId="3346816995" sldId="304"/>
            <ac:spMk id="17" creationId="{0DF41312-508E-55F1-B4AC-A8116BC4BE83}"/>
          </ac:spMkLst>
        </pc:spChg>
        <pc:spChg chg="add mod ord">
          <ac:chgData name="Edward Zapert" userId="27859bdd-b4b9-4b4d-b892-da0beb0ff13b" providerId="ADAL" clId="{2B66A2D0-1A6A-42EA-AC06-F2B9698F8A94}" dt="2025-01-23T21:50:50.976" v="361" actId="1076"/>
          <ac:spMkLst>
            <pc:docMk/>
            <pc:sldMk cId="3346816995" sldId="304"/>
            <ac:spMk id="18" creationId="{4588C8D8-9550-09DD-53B4-E3F4A0761B02}"/>
          </ac:spMkLst>
        </pc:spChg>
        <pc:graphicFrameChg chg="mod">
          <ac:chgData name="Edward Zapert" userId="27859bdd-b4b9-4b4d-b892-da0beb0ff13b" providerId="ADAL" clId="{2B66A2D0-1A6A-42EA-AC06-F2B9698F8A94}" dt="2025-01-23T21:57:13.947" v="634"/>
          <ac:graphicFrameMkLst>
            <pc:docMk/>
            <pc:sldMk cId="3346816995" sldId="304"/>
            <ac:graphicFrameMk id="2" creationId="{4902AB01-6AFD-2E09-DCE3-78A3740BD2C9}"/>
          </ac:graphicFrameMkLst>
        </pc:graphicFrameChg>
      </pc:sldChg>
    </pc:docChg>
  </pc:docChgLst>
  <pc:docChgLst>
    <pc:chgData name="Nicholas Jensen" userId="d8d72e68-c4fb-4280-89a2-09ac2498eb14" providerId="ADAL" clId="{D64ADB5B-7E33-4235-BD7E-E1F47CBF5DAB}"/>
    <pc:docChg chg="undo redo custSel addSld delSld modSld sldOrd modSection">
      <pc:chgData name="Nicholas Jensen" userId="d8d72e68-c4fb-4280-89a2-09ac2498eb14" providerId="ADAL" clId="{D64ADB5B-7E33-4235-BD7E-E1F47CBF5DAB}" dt="2025-02-19T17:40:29.088" v="3604" actId="339"/>
      <pc:docMkLst>
        <pc:docMk/>
      </pc:docMkLst>
      <pc:sldChg chg="modSp mod">
        <pc:chgData name="Nicholas Jensen" userId="d8d72e68-c4fb-4280-89a2-09ac2498eb14" providerId="ADAL" clId="{D64ADB5B-7E33-4235-BD7E-E1F47CBF5DAB}" dt="2025-02-18T03:01:40.175" v="324" actId="20577"/>
        <pc:sldMkLst>
          <pc:docMk/>
          <pc:sldMk cId="3808961792" sldId="296"/>
        </pc:sldMkLst>
        <pc:spChg chg="mod">
          <ac:chgData name="Nicholas Jensen" userId="d8d72e68-c4fb-4280-89a2-09ac2498eb14" providerId="ADAL" clId="{D64ADB5B-7E33-4235-BD7E-E1F47CBF5DAB}" dt="2025-02-18T03:01:40.175" v="324" actId="20577"/>
          <ac:spMkLst>
            <pc:docMk/>
            <pc:sldMk cId="3808961792" sldId="296"/>
            <ac:spMk id="5" creationId="{55853C65-5820-51A6-C955-D678A051C81B}"/>
          </ac:spMkLst>
        </pc:spChg>
      </pc:sldChg>
      <pc:sldChg chg="modSp mod modClrScheme chgLayout">
        <pc:chgData name="Nicholas Jensen" userId="d8d72e68-c4fb-4280-89a2-09ac2498eb14" providerId="ADAL" clId="{D64ADB5B-7E33-4235-BD7E-E1F47CBF5DAB}" dt="2025-02-18T05:41:49.409" v="3460" actId="700"/>
        <pc:sldMkLst>
          <pc:docMk/>
          <pc:sldMk cId="1845198779" sldId="297"/>
        </pc:sldMkLst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5" creationId="{39078B50-D489-0296-0C93-4CFB1537709C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7" creationId="{90E5A90A-1636-E6D0-243C-E825A95B05AE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8" creationId="{547FC6BA-19FC-F466-DE5B-C1B4D7B44DCA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9" creationId="{7904A341-413C-C914-B768-DF46EEC2F58D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11" creationId="{DD229F28-DEDC-4B7E-7DEE-A0367214CA8A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12" creationId="{3DF4C1F0-78AD-3E84-9E74-5C0359101412}"/>
          </ac:spMkLst>
        </pc:spChg>
        <pc:spChg chg="mod ord">
          <ac:chgData name="Nicholas Jensen" userId="d8d72e68-c4fb-4280-89a2-09ac2498eb14" providerId="ADAL" clId="{D64ADB5B-7E33-4235-BD7E-E1F47CBF5DAB}" dt="2025-02-18T05:41:49.409" v="3460" actId="700"/>
          <ac:spMkLst>
            <pc:docMk/>
            <pc:sldMk cId="1845198779" sldId="297"/>
            <ac:spMk id="16" creationId="{F493C837-0DC5-E47A-1EFB-13CBC1A416AE}"/>
          </ac:spMkLst>
        </pc:spChg>
        <pc:picChg chg="mod ord">
          <ac:chgData name="Nicholas Jensen" userId="d8d72e68-c4fb-4280-89a2-09ac2498eb14" providerId="ADAL" clId="{D64ADB5B-7E33-4235-BD7E-E1F47CBF5DAB}" dt="2025-02-18T05:41:49.409" v="3460" actId="700"/>
          <ac:picMkLst>
            <pc:docMk/>
            <pc:sldMk cId="1845198779" sldId="297"/>
            <ac:picMk id="17" creationId="{8C041A62-0DB2-2450-4365-204A32ED5B2F}"/>
          </ac:picMkLst>
        </pc:picChg>
        <pc:picChg chg="mod ord">
          <ac:chgData name="Nicholas Jensen" userId="d8d72e68-c4fb-4280-89a2-09ac2498eb14" providerId="ADAL" clId="{D64ADB5B-7E33-4235-BD7E-E1F47CBF5DAB}" dt="2025-02-18T05:41:49.409" v="3460" actId="700"/>
          <ac:picMkLst>
            <pc:docMk/>
            <pc:sldMk cId="1845198779" sldId="297"/>
            <ac:picMk id="18" creationId="{3F2DE5F0-8D2F-36BA-BD28-B7BBD6B729C3}"/>
          </ac:picMkLst>
        </pc:picChg>
        <pc:picChg chg="mod ord">
          <ac:chgData name="Nicholas Jensen" userId="d8d72e68-c4fb-4280-89a2-09ac2498eb14" providerId="ADAL" clId="{D64ADB5B-7E33-4235-BD7E-E1F47CBF5DAB}" dt="2025-02-18T05:41:49.409" v="3460" actId="700"/>
          <ac:picMkLst>
            <pc:docMk/>
            <pc:sldMk cId="1845198779" sldId="297"/>
            <ac:picMk id="22" creationId="{F9006848-784C-76B9-CEE2-ACEFC8EB249D}"/>
          </ac:picMkLst>
        </pc:picChg>
      </pc:sldChg>
      <pc:sldChg chg="modSp mod modClrScheme chgLayout">
        <pc:chgData name="Nicholas Jensen" userId="d8d72e68-c4fb-4280-89a2-09ac2498eb14" providerId="ADAL" clId="{D64ADB5B-7E33-4235-BD7E-E1F47CBF5DAB}" dt="2025-02-18T06:09:43.525" v="3572" actId="1076"/>
        <pc:sldMkLst>
          <pc:docMk/>
          <pc:sldMk cId="1046105154" sldId="298"/>
        </pc:sldMkLst>
        <pc:spChg chg="mod">
          <ac:chgData name="Nicholas Jensen" userId="d8d72e68-c4fb-4280-89a2-09ac2498eb14" providerId="ADAL" clId="{D64ADB5B-7E33-4235-BD7E-E1F47CBF5DAB}" dt="2025-02-18T06:09:27.342" v="3570" actId="1076"/>
          <ac:spMkLst>
            <pc:docMk/>
            <pc:sldMk cId="1046105154" sldId="298"/>
            <ac:spMk id="2" creationId="{A80030C3-C3A2-32F0-9ACA-1AC9558534C3}"/>
          </ac:spMkLst>
        </pc:spChg>
        <pc:spChg chg="mod">
          <ac:chgData name="Nicholas Jensen" userId="d8d72e68-c4fb-4280-89a2-09ac2498eb14" providerId="ADAL" clId="{D64ADB5B-7E33-4235-BD7E-E1F47CBF5DAB}" dt="2025-02-18T06:09:43.525" v="3572" actId="1076"/>
          <ac:spMkLst>
            <pc:docMk/>
            <pc:sldMk cId="1046105154" sldId="298"/>
            <ac:spMk id="5" creationId="{DFA71604-56EF-D2BE-146B-793BD3F4BD7E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6" creationId="{36EA2C3A-7A8A-0366-45C6-425D9A435EB7}"/>
          </ac:spMkLst>
        </pc:spChg>
        <pc:spChg chg="mod">
          <ac:chgData name="Nicholas Jensen" userId="d8d72e68-c4fb-4280-89a2-09ac2498eb14" providerId="ADAL" clId="{D64ADB5B-7E33-4235-BD7E-E1F47CBF5DAB}" dt="2025-02-18T06:09:20.590" v="3569" actId="1076"/>
          <ac:spMkLst>
            <pc:docMk/>
            <pc:sldMk cId="1046105154" sldId="298"/>
            <ac:spMk id="7" creationId="{7068CCAD-3DDD-C679-FE8B-FD4AF072D8D8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15" creationId="{D60ABC81-5DE4-2CFC-0469-1657FF7C0C06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17" creationId="{89C1721B-0444-8B60-C7B6-B9EEBDF5D3C5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19" creationId="{91F49F32-7942-1BD7-9A55-B8DE71738D4A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21" creationId="{6BBE7027-8BA5-5319-105B-F4EF26E80A20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24" creationId="{ABF5CB72-FE18-9367-CFE1-C97990C75030}"/>
          </ac:spMkLst>
        </pc:spChg>
        <pc:spChg chg="mod ord">
          <ac:chgData name="Nicholas Jensen" userId="d8d72e68-c4fb-4280-89a2-09ac2498eb14" providerId="ADAL" clId="{D64ADB5B-7E33-4235-BD7E-E1F47CBF5DAB}" dt="2025-02-18T05:42:26.485" v="3469" actId="14100"/>
          <ac:spMkLst>
            <pc:docMk/>
            <pc:sldMk cId="1046105154" sldId="298"/>
            <ac:spMk id="25" creationId="{58A3E153-9864-9F76-7BAA-1CF3761369F4}"/>
          </ac:spMkLst>
        </pc:spChg>
        <pc:spChg chg="mod ord">
          <ac:chgData name="Nicholas Jensen" userId="d8d72e68-c4fb-4280-89a2-09ac2498eb14" providerId="ADAL" clId="{D64ADB5B-7E33-4235-BD7E-E1F47CBF5DAB}" dt="2025-02-18T05:42:17.952" v="3467" actId="700"/>
          <ac:spMkLst>
            <pc:docMk/>
            <pc:sldMk cId="1046105154" sldId="298"/>
            <ac:spMk id="29" creationId="{0F9ED49A-7CCA-D6BD-2BF9-66EA597B3B5C}"/>
          </ac:spMkLst>
        </pc:spChg>
        <pc:picChg chg="mod ord">
          <ac:chgData name="Nicholas Jensen" userId="d8d72e68-c4fb-4280-89a2-09ac2498eb14" providerId="ADAL" clId="{D64ADB5B-7E33-4235-BD7E-E1F47CBF5DAB}" dt="2025-02-18T05:42:17.952" v="3467" actId="700"/>
          <ac:picMkLst>
            <pc:docMk/>
            <pc:sldMk cId="1046105154" sldId="298"/>
            <ac:picMk id="9" creationId="{CB1041E9-759C-D919-675E-8E4E63173886}"/>
          </ac:picMkLst>
        </pc:picChg>
        <pc:picChg chg="mod ord">
          <ac:chgData name="Nicholas Jensen" userId="d8d72e68-c4fb-4280-89a2-09ac2498eb14" providerId="ADAL" clId="{D64ADB5B-7E33-4235-BD7E-E1F47CBF5DAB}" dt="2025-02-18T05:42:17.952" v="3467" actId="700"/>
          <ac:picMkLst>
            <pc:docMk/>
            <pc:sldMk cId="1046105154" sldId="298"/>
            <ac:picMk id="32" creationId="{B946A306-EA86-45B6-37CD-51A5D63B2D4A}"/>
          </ac:picMkLst>
        </pc:picChg>
        <pc:picChg chg="mod ord">
          <ac:chgData name="Nicholas Jensen" userId="d8d72e68-c4fb-4280-89a2-09ac2498eb14" providerId="ADAL" clId="{D64ADB5B-7E33-4235-BD7E-E1F47CBF5DAB}" dt="2025-02-18T05:42:14.832" v="3466" actId="700"/>
          <ac:picMkLst>
            <pc:docMk/>
            <pc:sldMk cId="1046105154" sldId="298"/>
            <ac:picMk id="55" creationId="{FE26FAC2-F2CB-EEF4-D972-C137E4CFBF34}"/>
          </ac:picMkLst>
        </pc:picChg>
      </pc:sldChg>
      <pc:sldChg chg="modSp mod modClrScheme chgLayout">
        <pc:chgData name="Nicholas Jensen" userId="d8d72e68-c4fb-4280-89a2-09ac2498eb14" providerId="ADAL" clId="{D64ADB5B-7E33-4235-BD7E-E1F47CBF5DAB}" dt="2025-02-18T05:56:18.539" v="3554" actId="700"/>
        <pc:sldMkLst>
          <pc:docMk/>
          <pc:sldMk cId="935124532" sldId="299"/>
        </pc:sldMkLst>
        <pc:spChg chg="mod ord">
          <ac:chgData name="Nicholas Jensen" userId="d8d72e68-c4fb-4280-89a2-09ac2498eb14" providerId="ADAL" clId="{D64ADB5B-7E33-4235-BD7E-E1F47CBF5DAB}" dt="2025-02-18T05:56:18.539" v="3554" actId="700"/>
          <ac:spMkLst>
            <pc:docMk/>
            <pc:sldMk cId="935124532" sldId="299"/>
            <ac:spMk id="5" creationId="{130141B8-1FA6-5318-A7AB-8522A1C5B08B}"/>
          </ac:spMkLst>
        </pc:spChg>
        <pc:spChg chg="mod ord">
          <ac:chgData name="Nicholas Jensen" userId="d8d72e68-c4fb-4280-89a2-09ac2498eb14" providerId="ADAL" clId="{D64ADB5B-7E33-4235-BD7E-E1F47CBF5DAB}" dt="2025-02-18T05:56:18.539" v="3554" actId="700"/>
          <ac:spMkLst>
            <pc:docMk/>
            <pc:sldMk cId="935124532" sldId="299"/>
            <ac:spMk id="16" creationId="{0381784A-3D90-4FC7-3DA8-5F2FF35D988F}"/>
          </ac:spMkLst>
        </pc:spChg>
        <pc:spChg chg="mod ord">
          <ac:chgData name="Nicholas Jensen" userId="d8d72e68-c4fb-4280-89a2-09ac2498eb14" providerId="ADAL" clId="{D64ADB5B-7E33-4235-BD7E-E1F47CBF5DAB}" dt="2025-02-18T05:56:18.539" v="3554" actId="700"/>
          <ac:spMkLst>
            <pc:docMk/>
            <pc:sldMk cId="935124532" sldId="299"/>
            <ac:spMk id="17" creationId="{209B1C38-D0CE-2C97-96D1-B038BBCF40C9}"/>
          </ac:spMkLst>
        </pc:spChg>
        <pc:spChg chg="mod ord">
          <ac:chgData name="Nicholas Jensen" userId="d8d72e68-c4fb-4280-89a2-09ac2498eb14" providerId="ADAL" clId="{D64ADB5B-7E33-4235-BD7E-E1F47CBF5DAB}" dt="2025-02-18T05:56:18.539" v="3554" actId="700"/>
          <ac:spMkLst>
            <pc:docMk/>
            <pc:sldMk cId="935124532" sldId="299"/>
            <ac:spMk id="18" creationId="{523D3191-F604-8117-38B6-BCED22213D64}"/>
          </ac:spMkLst>
        </pc:spChg>
      </pc:sldChg>
      <pc:sldChg chg="modSp mod">
        <pc:chgData name="Nicholas Jensen" userId="d8d72e68-c4fb-4280-89a2-09ac2498eb14" providerId="ADAL" clId="{D64ADB5B-7E33-4235-BD7E-E1F47CBF5DAB}" dt="2025-02-18T05:58:51.121" v="3560" actId="207"/>
        <pc:sldMkLst>
          <pc:docMk/>
          <pc:sldMk cId="3346816995" sldId="304"/>
        </pc:sldMkLst>
        <pc:spChg chg="mod">
          <ac:chgData name="Nicholas Jensen" userId="d8d72e68-c4fb-4280-89a2-09ac2498eb14" providerId="ADAL" clId="{D64ADB5B-7E33-4235-BD7E-E1F47CBF5DAB}" dt="2025-02-18T05:58:51.121" v="3560" actId="207"/>
          <ac:spMkLst>
            <pc:docMk/>
            <pc:sldMk cId="3346816995" sldId="304"/>
            <ac:spMk id="4" creationId="{124A94D2-CC35-8C9E-E3B9-2ED750389E38}"/>
          </ac:spMkLst>
        </pc:spChg>
        <pc:spChg chg="mod">
          <ac:chgData name="Nicholas Jensen" userId="d8d72e68-c4fb-4280-89a2-09ac2498eb14" providerId="ADAL" clId="{D64ADB5B-7E33-4235-BD7E-E1F47CBF5DAB}" dt="2025-02-18T04:50:06.900" v="2644" actId="1076"/>
          <ac:spMkLst>
            <pc:docMk/>
            <pc:sldMk cId="3346816995" sldId="304"/>
            <ac:spMk id="7" creationId="{DC06A6A3-EB09-1F22-7A99-0764C2FCE2BE}"/>
          </ac:spMkLst>
        </pc:spChg>
        <pc:spChg chg="mod">
          <ac:chgData name="Nicholas Jensen" userId="d8d72e68-c4fb-4280-89a2-09ac2498eb14" providerId="ADAL" clId="{D64ADB5B-7E33-4235-BD7E-E1F47CBF5DAB}" dt="2025-02-18T05:58:34.614" v="3558" actId="20577"/>
          <ac:spMkLst>
            <pc:docMk/>
            <pc:sldMk cId="3346816995" sldId="304"/>
            <ac:spMk id="9" creationId="{8B3689E3-386E-DB7F-91BC-2D81CB5B2216}"/>
          </ac:spMkLst>
        </pc:spChg>
      </pc:sldChg>
      <pc:sldChg chg="addSp delSp modSp mod modClrScheme chgLayout">
        <pc:chgData name="Nicholas Jensen" userId="d8d72e68-c4fb-4280-89a2-09ac2498eb14" providerId="ADAL" clId="{D64ADB5B-7E33-4235-BD7E-E1F47CBF5DAB}" dt="2025-02-18T05:42:48.170" v="3471" actId="478"/>
        <pc:sldMkLst>
          <pc:docMk/>
          <pc:sldMk cId="447714141" sldId="308"/>
        </pc:sldMkLst>
        <pc:spChg chg="mod ord">
          <ac:chgData name="Nicholas Jensen" userId="d8d72e68-c4fb-4280-89a2-09ac2498eb14" providerId="ADAL" clId="{D64ADB5B-7E33-4235-BD7E-E1F47CBF5DAB}" dt="2025-02-18T05:42:45.084" v="3470" actId="700"/>
          <ac:spMkLst>
            <pc:docMk/>
            <pc:sldMk cId="447714141" sldId="308"/>
            <ac:spMk id="4" creationId="{076D1A53-7278-3DE5-A3B0-5A108472167D}"/>
          </ac:spMkLst>
        </pc:spChg>
        <pc:spChg chg="mod ord">
          <ac:chgData name="Nicholas Jensen" userId="d8d72e68-c4fb-4280-89a2-09ac2498eb14" providerId="ADAL" clId="{D64ADB5B-7E33-4235-BD7E-E1F47CBF5DAB}" dt="2025-02-18T05:42:45.084" v="3470" actId="700"/>
          <ac:spMkLst>
            <pc:docMk/>
            <pc:sldMk cId="447714141" sldId="308"/>
            <ac:spMk id="5" creationId="{0AFED1CE-BFC7-392F-2855-D191E6881AF5}"/>
          </ac:spMkLst>
        </pc:spChg>
        <pc:spChg chg="mod ord">
          <ac:chgData name="Nicholas Jensen" userId="d8d72e68-c4fb-4280-89a2-09ac2498eb14" providerId="ADAL" clId="{D64ADB5B-7E33-4235-BD7E-E1F47CBF5DAB}" dt="2025-02-18T05:42:45.084" v="3470" actId="700"/>
          <ac:spMkLst>
            <pc:docMk/>
            <pc:sldMk cId="447714141" sldId="308"/>
            <ac:spMk id="7" creationId="{F044A08F-DC98-81A3-D7D6-8552BFAA469E}"/>
          </ac:spMkLst>
        </pc:spChg>
        <pc:spChg chg="mod ord">
          <ac:chgData name="Nicholas Jensen" userId="d8d72e68-c4fb-4280-89a2-09ac2498eb14" providerId="ADAL" clId="{D64ADB5B-7E33-4235-BD7E-E1F47CBF5DAB}" dt="2025-02-18T05:42:45.084" v="3470" actId="700"/>
          <ac:spMkLst>
            <pc:docMk/>
            <pc:sldMk cId="447714141" sldId="308"/>
            <ac:spMk id="9" creationId="{310BF526-B4F7-D30F-AD0F-40D18684A2BE}"/>
          </ac:spMkLst>
        </pc:spChg>
        <pc:graphicFrameChg chg="mod">
          <ac:chgData name="Nicholas Jensen" userId="d8d72e68-c4fb-4280-89a2-09ac2498eb14" providerId="ADAL" clId="{D64ADB5B-7E33-4235-BD7E-E1F47CBF5DAB}" dt="2025-02-18T04:35:24.604" v="2536" actId="20577"/>
          <ac:graphicFrameMkLst>
            <pc:docMk/>
            <pc:sldMk cId="447714141" sldId="308"/>
            <ac:graphicFrameMk id="15" creationId="{1AE8A62C-77DC-8B6A-B238-45D09E0C1286}"/>
          </ac:graphicFrameMkLst>
        </pc:graphicFrameChg>
      </pc:sldChg>
      <pc:sldChg chg="del">
        <pc:chgData name="Nicholas Jensen" userId="d8d72e68-c4fb-4280-89a2-09ac2498eb14" providerId="ADAL" clId="{D64ADB5B-7E33-4235-BD7E-E1F47CBF5DAB}" dt="2025-02-18T03:54:46.798" v="1852" actId="2696"/>
        <pc:sldMkLst>
          <pc:docMk/>
          <pc:sldMk cId="2491229729" sldId="313"/>
        </pc:sldMkLst>
      </pc:sldChg>
      <pc:sldChg chg="del">
        <pc:chgData name="Nicholas Jensen" userId="d8d72e68-c4fb-4280-89a2-09ac2498eb14" providerId="ADAL" clId="{D64ADB5B-7E33-4235-BD7E-E1F47CBF5DAB}" dt="2025-02-18T05:10:43.320" v="2821" actId="2696"/>
        <pc:sldMkLst>
          <pc:docMk/>
          <pc:sldMk cId="438815050" sldId="325"/>
        </pc:sldMkLst>
      </pc:sldChg>
      <pc:sldChg chg="del">
        <pc:chgData name="Nicholas Jensen" userId="d8d72e68-c4fb-4280-89a2-09ac2498eb14" providerId="ADAL" clId="{D64ADB5B-7E33-4235-BD7E-E1F47CBF5DAB}" dt="2025-02-18T05:10:57.352" v="2823" actId="2696"/>
        <pc:sldMkLst>
          <pc:docMk/>
          <pc:sldMk cId="942501287" sldId="327"/>
        </pc:sldMkLst>
      </pc:sldChg>
      <pc:sldChg chg="del">
        <pc:chgData name="Nicholas Jensen" userId="d8d72e68-c4fb-4280-89a2-09ac2498eb14" providerId="ADAL" clId="{D64ADB5B-7E33-4235-BD7E-E1F47CBF5DAB}" dt="2025-02-18T03:16:07.682" v="393" actId="2696"/>
        <pc:sldMkLst>
          <pc:docMk/>
          <pc:sldMk cId="3599759272" sldId="329"/>
        </pc:sldMkLst>
      </pc:sldChg>
      <pc:sldChg chg="del">
        <pc:chgData name="Nicholas Jensen" userId="d8d72e68-c4fb-4280-89a2-09ac2498eb14" providerId="ADAL" clId="{D64ADB5B-7E33-4235-BD7E-E1F47CBF5DAB}" dt="2025-02-18T05:10:53.427" v="2822" actId="2696"/>
        <pc:sldMkLst>
          <pc:docMk/>
          <pc:sldMk cId="842734750" sldId="330"/>
        </pc:sldMkLst>
      </pc:sldChg>
      <pc:sldChg chg="modSp mod">
        <pc:chgData name="Nicholas Jensen" userId="d8d72e68-c4fb-4280-89a2-09ac2498eb14" providerId="ADAL" clId="{D64ADB5B-7E33-4235-BD7E-E1F47CBF5DAB}" dt="2025-02-18T02:58:46.964" v="311" actId="122"/>
        <pc:sldMkLst>
          <pc:docMk/>
          <pc:sldMk cId="3413856643" sldId="331"/>
        </pc:sldMkLst>
        <pc:spChg chg="mod">
          <ac:chgData name="Nicholas Jensen" userId="d8d72e68-c4fb-4280-89a2-09ac2498eb14" providerId="ADAL" clId="{D64ADB5B-7E33-4235-BD7E-E1F47CBF5DAB}" dt="2025-02-18T02:58:46.964" v="311" actId="122"/>
          <ac:spMkLst>
            <pc:docMk/>
            <pc:sldMk cId="3413856643" sldId="331"/>
            <ac:spMk id="49" creationId="{FE5386DE-53EC-131F-FB12-95ABF2C512A5}"/>
          </ac:spMkLst>
        </pc:spChg>
      </pc:sldChg>
      <pc:sldChg chg="addSp delSp modSp mod modTransition modClrScheme addAnim delAnim modAnim chgLayout">
        <pc:chgData name="Nicholas Jensen" userId="d8d72e68-c4fb-4280-89a2-09ac2498eb14" providerId="ADAL" clId="{D64ADB5B-7E33-4235-BD7E-E1F47CBF5DAB}" dt="2025-02-18T05:47:28.053" v="3509" actId="14100"/>
        <pc:sldMkLst>
          <pc:docMk/>
          <pc:sldMk cId="1790788166" sldId="332"/>
        </pc:sldMkLst>
        <pc:spChg chg="mod ord">
          <ac:chgData name="Nicholas Jensen" userId="d8d72e68-c4fb-4280-89a2-09ac2498eb14" providerId="ADAL" clId="{D64ADB5B-7E33-4235-BD7E-E1F47CBF5DAB}" dt="2025-02-18T05:44:29.619" v="3484" actId="700"/>
          <ac:spMkLst>
            <pc:docMk/>
            <pc:sldMk cId="1790788166" sldId="332"/>
            <ac:spMk id="3" creationId="{D5677C1B-0B7C-6749-5A53-78E585783AAE}"/>
          </ac:spMkLst>
        </pc:spChg>
        <pc:spChg chg="mod ord">
          <ac:chgData name="Nicholas Jensen" userId="d8d72e68-c4fb-4280-89a2-09ac2498eb14" providerId="ADAL" clId="{D64ADB5B-7E33-4235-BD7E-E1F47CBF5DAB}" dt="2025-02-18T05:44:29.619" v="3484" actId="700"/>
          <ac:spMkLst>
            <pc:docMk/>
            <pc:sldMk cId="1790788166" sldId="332"/>
            <ac:spMk id="4" creationId="{86A8C0A5-C618-F12C-4CB3-1C0823EDF560}"/>
          </ac:spMkLst>
        </pc:spChg>
        <pc:spChg chg="mod ord">
          <ac:chgData name="Nicholas Jensen" userId="d8d72e68-c4fb-4280-89a2-09ac2498eb14" providerId="ADAL" clId="{D64ADB5B-7E33-4235-BD7E-E1F47CBF5DAB}" dt="2025-02-18T05:44:29.619" v="3484" actId="700"/>
          <ac:spMkLst>
            <pc:docMk/>
            <pc:sldMk cId="1790788166" sldId="332"/>
            <ac:spMk id="5" creationId="{4C45E465-2DE6-C165-BFC6-086529DC737E}"/>
          </ac:spMkLst>
        </pc:spChg>
        <pc:spChg chg="mod ord">
          <ac:chgData name="Nicholas Jensen" userId="d8d72e68-c4fb-4280-89a2-09ac2498eb14" providerId="ADAL" clId="{D64ADB5B-7E33-4235-BD7E-E1F47CBF5DAB}" dt="2025-02-18T05:44:29.619" v="3484" actId="700"/>
          <ac:spMkLst>
            <pc:docMk/>
            <pc:sldMk cId="1790788166" sldId="332"/>
            <ac:spMk id="6" creationId="{9B5D1DD8-383A-82CD-F1D1-F43D8CF980D4}"/>
          </ac:spMkLst>
        </pc:spChg>
        <pc:spChg chg="add mod ord">
          <ac:chgData name="Nicholas Jensen" userId="d8d72e68-c4fb-4280-89a2-09ac2498eb14" providerId="ADAL" clId="{D64ADB5B-7E33-4235-BD7E-E1F47CBF5DAB}" dt="2025-02-18T05:45:38.494" v="3496" actId="1076"/>
          <ac:spMkLst>
            <pc:docMk/>
            <pc:sldMk cId="1790788166" sldId="332"/>
            <ac:spMk id="20" creationId="{762541F8-F377-86F8-C17D-ECB928E0CB00}"/>
          </ac:spMkLst>
        </pc:spChg>
        <pc:spChg chg="add mod ord">
          <ac:chgData name="Nicholas Jensen" userId="d8d72e68-c4fb-4280-89a2-09ac2498eb14" providerId="ADAL" clId="{D64ADB5B-7E33-4235-BD7E-E1F47CBF5DAB}" dt="2025-02-18T04:58:59.580" v="2760" actId="166"/>
          <ac:spMkLst>
            <pc:docMk/>
            <pc:sldMk cId="1790788166" sldId="332"/>
            <ac:spMk id="23" creationId="{2456EB7B-1A1D-B461-F7F9-A4717E9F552D}"/>
          </ac:spMkLst>
        </pc:spChg>
        <pc:spChg chg="add mod">
          <ac:chgData name="Nicholas Jensen" userId="d8d72e68-c4fb-4280-89a2-09ac2498eb14" providerId="ADAL" clId="{D64ADB5B-7E33-4235-BD7E-E1F47CBF5DAB}" dt="2025-02-18T04:58:31.069" v="2756" actId="1076"/>
          <ac:spMkLst>
            <pc:docMk/>
            <pc:sldMk cId="1790788166" sldId="332"/>
            <ac:spMk id="24" creationId="{49E7436C-733F-6FDE-71E8-483B7C55A83C}"/>
          </ac:spMkLst>
        </pc:spChg>
        <pc:spChg chg="add mod ord">
          <ac:chgData name="Nicholas Jensen" userId="d8d72e68-c4fb-4280-89a2-09ac2498eb14" providerId="ADAL" clId="{D64ADB5B-7E33-4235-BD7E-E1F47CBF5DAB}" dt="2025-02-18T04:58:46.873" v="2759" actId="14100"/>
          <ac:spMkLst>
            <pc:docMk/>
            <pc:sldMk cId="1790788166" sldId="332"/>
            <ac:spMk id="25" creationId="{3F8FCE30-3C47-E61C-2502-858E2806FCA1}"/>
          </ac:spMkLst>
        </pc:spChg>
        <pc:spChg chg="add mod ord modCrop">
          <ac:chgData name="Nicholas Jensen" userId="d8d72e68-c4fb-4280-89a2-09ac2498eb14" providerId="ADAL" clId="{D64ADB5B-7E33-4235-BD7E-E1F47CBF5DAB}" dt="2025-02-18T05:45:51.201" v="3498" actId="688"/>
          <ac:spMkLst>
            <pc:docMk/>
            <pc:sldMk cId="1790788166" sldId="332"/>
            <ac:spMk id="71" creationId="{9A1A049B-E53C-E878-C883-CCCFF8D0AD98}"/>
          </ac:spMkLst>
        </pc:spChg>
        <pc:spChg chg="add mod">
          <ac:chgData name="Nicholas Jensen" userId="d8d72e68-c4fb-4280-89a2-09ac2498eb14" providerId="ADAL" clId="{D64ADB5B-7E33-4235-BD7E-E1F47CBF5DAB}" dt="2025-02-18T04:58:14.708" v="2753" actId="1076"/>
          <ac:spMkLst>
            <pc:docMk/>
            <pc:sldMk cId="1790788166" sldId="332"/>
            <ac:spMk id="106" creationId="{487BBA5A-9708-74D8-A1DF-A1560D4A5D23}"/>
          </ac:spMkLst>
        </pc:spChg>
        <pc:cxnChg chg="add mod ord">
          <ac:chgData name="Nicholas Jensen" userId="d8d72e68-c4fb-4280-89a2-09ac2498eb14" providerId="ADAL" clId="{D64ADB5B-7E33-4235-BD7E-E1F47CBF5DAB}" dt="2025-02-18T05:45:51.201" v="3498" actId="688"/>
          <ac:cxnSpMkLst>
            <pc:docMk/>
            <pc:sldMk cId="1790788166" sldId="332"/>
            <ac:cxnSpMk id="7" creationId="{0A7C53F4-2F2E-748D-9517-B9DB3E9C7F43}"/>
          </ac:cxnSpMkLst>
        </pc:cxnChg>
        <pc:cxnChg chg="add mod ord">
          <ac:chgData name="Nicholas Jensen" userId="d8d72e68-c4fb-4280-89a2-09ac2498eb14" providerId="ADAL" clId="{D64ADB5B-7E33-4235-BD7E-E1F47CBF5DAB}" dt="2025-02-18T05:45:51.201" v="3498" actId="688"/>
          <ac:cxnSpMkLst>
            <pc:docMk/>
            <pc:sldMk cId="1790788166" sldId="332"/>
            <ac:cxnSpMk id="10" creationId="{71E6008C-0090-60E8-FD09-36D285043289}"/>
          </ac:cxnSpMkLst>
        </pc:cxnChg>
        <pc:cxnChg chg="add mod">
          <ac:chgData name="Nicholas Jensen" userId="d8d72e68-c4fb-4280-89a2-09ac2498eb14" providerId="ADAL" clId="{D64ADB5B-7E33-4235-BD7E-E1F47CBF5DAB}" dt="2025-02-18T04:58:40.068" v="2758" actId="14100"/>
          <ac:cxnSpMkLst>
            <pc:docMk/>
            <pc:sldMk cId="1790788166" sldId="332"/>
            <ac:cxnSpMk id="27" creationId="{0175A74E-D2BC-1C14-95F3-6539B8B684AE}"/>
          </ac:cxnSpMkLst>
        </pc:cxnChg>
        <pc:cxnChg chg="add mod">
          <ac:chgData name="Nicholas Jensen" userId="d8d72e68-c4fb-4280-89a2-09ac2498eb14" providerId="ADAL" clId="{D64ADB5B-7E33-4235-BD7E-E1F47CBF5DAB}" dt="2025-02-18T05:47:25.653" v="3508" actId="14100"/>
          <ac:cxnSpMkLst>
            <pc:docMk/>
            <pc:sldMk cId="1790788166" sldId="332"/>
            <ac:cxnSpMk id="29" creationId="{9514668A-EB0F-B388-8F2E-5C703AF335D3}"/>
          </ac:cxnSpMkLst>
        </pc:cxnChg>
        <pc:cxnChg chg="add mod">
          <ac:chgData name="Nicholas Jensen" userId="d8d72e68-c4fb-4280-89a2-09ac2498eb14" providerId="ADAL" clId="{D64ADB5B-7E33-4235-BD7E-E1F47CBF5DAB}" dt="2025-02-18T05:47:07.854" v="3503" actId="1076"/>
          <ac:cxnSpMkLst>
            <pc:docMk/>
            <pc:sldMk cId="1790788166" sldId="332"/>
            <ac:cxnSpMk id="53" creationId="{181B3099-88A2-831D-C6D2-04C7E419A19F}"/>
          </ac:cxnSpMkLst>
        </pc:cxnChg>
        <pc:cxnChg chg="add mod">
          <ac:chgData name="Nicholas Jensen" userId="d8d72e68-c4fb-4280-89a2-09ac2498eb14" providerId="ADAL" clId="{D64ADB5B-7E33-4235-BD7E-E1F47CBF5DAB}" dt="2025-02-18T05:47:28.053" v="3509" actId="14100"/>
          <ac:cxnSpMkLst>
            <pc:docMk/>
            <pc:sldMk cId="1790788166" sldId="332"/>
            <ac:cxnSpMk id="56" creationId="{8A25F0FD-8A1A-EC23-C75A-24EF0DB3BF3A}"/>
          </ac:cxnSpMkLst>
        </pc:cxnChg>
        <pc:cxnChg chg="add mod">
          <ac:chgData name="Nicholas Jensen" userId="d8d72e68-c4fb-4280-89a2-09ac2498eb14" providerId="ADAL" clId="{D64ADB5B-7E33-4235-BD7E-E1F47CBF5DAB}" dt="2025-02-18T05:47:21.573" v="3507" actId="14100"/>
          <ac:cxnSpMkLst>
            <pc:docMk/>
            <pc:sldMk cId="1790788166" sldId="332"/>
            <ac:cxnSpMk id="60" creationId="{866D6906-71DF-1D45-ACC6-BBCFF4FC8E05}"/>
          </ac:cxnSpMkLst>
        </pc:cxnChg>
        <pc:cxnChg chg="add mod">
          <ac:chgData name="Nicholas Jensen" userId="d8d72e68-c4fb-4280-89a2-09ac2498eb14" providerId="ADAL" clId="{D64ADB5B-7E33-4235-BD7E-E1F47CBF5DAB}" dt="2025-02-18T04:58:17.433" v="2754" actId="14100"/>
          <ac:cxnSpMkLst>
            <pc:docMk/>
            <pc:sldMk cId="1790788166" sldId="332"/>
            <ac:cxnSpMk id="135" creationId="{C3748A67-AC93-CE59-14E1-B804663DCD9E}"/>
          </ac:cxnSpMkLst>
        </pc:cxnChg>
      </pc:sldChg>
      <pc:sldChg chg="del">
        <pc:chgData name="Nicholas Jensen" userId="d8d72e68-c4fb-4280-89a2-09ac2498eb14" providerId="ADAL" clId="{D64ADB5B-7E33-4235-BD7E-E1F47CBF5DAB}" dt="2025-02-18T05:05:01.803" v="2786" actId="2696"/>
        <pc:sldMkLst>
          <pc:docMk/>
          <pc:sldMk cId="2847192690" sldId="333"/>
        </pc:sldMkLst>
      </pc:sldChg>
      <pc:sldChg chg="modSp mod modAnim">
        <pc:chgData name="Nicholas Jensen" userId="d8d72e68-c4fb-4280-89a2-09ac2498eb14" providerId="ADAL" clId="{D64ADB5B-7E33-4235-BD7E-E1F47CBF5DAB}" dt="2025-02-18T06:03:25.351" v="3568"/>
        <pc:sldMkLst>
          <pc:docMk/>
          <pc:sldMk cId="2221975320" sldId="334"/>
        </pc:sldMkLst>
        <pc:spChg chg="mod">
          <ac:chgData name="Nicholas Jensen" userId="d8d72e68-c4fb-4280-89a2-09ac2498eb14" providerId="ADAL" clId="{D64ADB5B-7E33-4235-BD7E-E1F47CBF5DAB}" dt="2025-02-18T05:50:54.328" v="3528" actId="14100"/>
          <ac:spMkLst>
            <pc:docMk/>
            <pc:sldMk cId="2221975320" sldId="334"/>
            <ac:spMk id="18" creationId="{68601240-ED04-7022-127C-6CEF79D309CC}"/>
          </ac:spMkLst>
        </pc:spChg>
        <pc:spChg chg="mod">
          <ac:chgData name="Nicholas Jensen" userId="d8d72e68-c4fb-4280-89a2-09ac2498eb14" providerId="ADAL" clId="{D64ADB5B-7E33-4235-BD7E-E1F47CBF5DAB}" dt="2025-02-18T05:51:10.193" v="3532" actId="14100"/>
          <ac:spMkLst>
            <pc:docMk/>
            <pc:sldMk cId="2221975320" sldId="334"/>
            <ac:spMk id="20" creationId="{02F3EDBC-A3C5-F2C5-FA96-50BDB7D73562}"/>
          </ac:spMkLst>
        </pc:spChg>
        <pc:grpChg chg="mod">
          <ac:chgData name="Nicholas Jensen" userId="d8d72e68-c4fb-4280-89a2-09ac2498eb14" providerId="ADAL" clId="{D64ADB5B-7E33-4235-BD7E-E1F47CBF5DAB}" dt="2025-02-18T05:12:16.132" v="2824" actId="14100"/>
          <ac:grpSpMkLst>
            <pc:docMk/>
            <pc:sldMk cId="2221975320" sldId="334"/>
            <ac:grpSpMk id="14" creationId="{BE632479-B30D-7512-05DD-20D7F4FC6F9F}"/>
          </ac:grpSpMkLst>
        </pc:grpChg>
        <pc:picChg chg="mod">
          <ac:chgData name="Nicholas Jensen" userId="d8d72e68-c4fb-4280-89a2-09ac2498eb14" providerId="ADAL" clId="{D64ADB5B-7E33-4235-BD7E-E1F47CBF5DAB}" dt="2025-02-18T05:08:27.633" v="2818" actId="1076"/>
          <ac:picMkLst>
            <pc:docMk/>
            <pc:sldMk cId="2221975320" sldId="334"/>
            <ac:picMk id="2054" creationId="{23581A56-9C33-18F2-BEA1-93421044C97D}"/>
          </ac:picMkLst>
        </pc:picChg>
      </pc:sldChg>
      <pc:sldChg chg="modSp mod modClrScheme chgLayout">
        <pc:chgData name="Nicholas Jensen" userId="d8d72e68-c4fb-4280-89a2-09ac2498eb14" providerId="ADAL" clId="{D64ADB5B-7E33-4235-BD7E-E1F47CBF5DAB}" dt="2025-02-18T05:50:33.090" v="3526" actId="700"/>
        <pc:sldMkLst>
          <pc:docMk/>
          <pc:sldMk cId="102247709" sldId="339"/>
        </pc:sldMkLst>
        <pc:spChg chg="mod ord">
          <ac:chgData name="Nicholas Jensen" userId="d8d72e68-c4fb-4280-89a2-09ac2498eb14" providerId="ADAL" clId="{D64ADB5B-7E33-4235-BD7E-E1F47CBF5DAB}" dt="2025-02-18T05:50:33.090" v="3526" actId="700"/>
          <ac:spMkLst>
            <pc:docMk/>
            <pc:sldMk cId="102247709" sldId="339"/>
            <ac:spMk id="3" creationId="{662419C1-1EA2-29D1-BA5C-7F0DEDEF6815}"/>
          </ac:spMkLst>
        </pc:spChg>
        <pc:spChg chg="mod ord">
          <ac:chgData name="Nicholas Jensen" userId="d8d72e68-c4fb-4280-89a2-09ac2498eb14" providerId="ADAL" clId="{D64ADB5B-7E33-4235-BD7E-E1F47CBF5DAB}" dt="2025-02-18T05:50:33.090" v="3526" actId="700"/>
          <ac:spMkLst>
            <pc:docMk/>
            <pc:sldMk cId="102247709" sldId="339"/>
            <ac:spMk id="4" creationId="{02C3C92D-2AF7-EBC6-AFB2-1BE32C25039A}"/>
          </ac:spMkLst>
        </pc:spChg>
        <pc:spChg chg="mod ord">
          <ac:chgData name="Nicholas Jensen" userId="d8d72e68-c4fb-4280-89a2-09ac2498eb14" providerId="ADAL" clId="{D64ADB5B-7E33-4235-BD7E-E1F47CBF5DAB}" dt="2025-02-18T05:50:33.090" v="3526" actId="700"/>
          <ac:spMkLst>
            <pc:docMk/>
            <pc:sldMk cId="102247709" sldId="339"/>
            <ac:spMk id="5" creationId="{70ED4681-2683-78D7-A81F-6DFC4AEB365A}"/>
          </ac:spMkLst>
        </pc:spChg>
        <pc:spChg chg="mod ord">
          <ac:chgData name="Nicholas Jensen" userId="d8d72e68-c4fb-4280-89a2-09ac2498eb14" providerId="ADAL" clId="{D64ADB5B-7E33-4235-BD7E-E1F47CBF5DAB}" dt="2025-02-18T05:50:33.090" v="3526" actId="700"/>
          <ac:spMkLst>
            <pc:docMk/>
            <pc:sldMk cId="102247709" sldId="339"/>
            <ac:spMk id="6" creationId="{1B986F70-D378-EBAE-9F48-B7E97E652230}"/>
          </ac:spMkLst>
        </pc:spChg>
        <pc:spChg chg="mod">
          <ac:chgData name="Nicholas Jensen" userId="d8d72e68-c4fb-4280-89a2-09ac2498eb14" providerId="ADAL" clId="{D64ADB5B-7E33-4235-BD7E-E1F47CBF5DAB}" dt="2025-02-18T05:49:47.837" v="3521" actId="1076"/>
          <ac:spMkLst>
            <pc:docMk/>
            <pc:sldMk cId="102247709" sldId="339"/>
            <ac:spMk id="10" creationId="{1EF6466F-CFF0-D9C6-3311-AB26902FC9A0}"/>
          </ac:spMkLst>
        </pc:spChg>
        <pc:spChg chg="mod">
          <ac:chgData name="Nicholas Jensen" userId="d8d72e68-c4fb-4280-89a2-09ac2498eb14" providerId="ADAL" clId="{D64ADB5B-7E33-4235-BD7E-E1F47CBF5DAB}" dt="2025-02-18T05:49:34.180" v="3519" actId="1076"/>
          <ac:spMkLst>
            <pc:docMk/>
            <pc:sldMk cId="102247709" sldId="339"/>
            <ac:spMk id="18" creationId="{4AE206D1-D15F-B090-180C-5C308FA8620A}"/>
          </ac:spMkLst>
        </pc:spChg>
        <pc:spChg chg="mod">
          <ac:chgData name="Nicholas Jensen" userId="d8d72e68-c4fb-4280-89a2-09ac2498eb14" providerId="ADAL" clId="{D64ADB5B-7E33-4235-BD7E-E1F47CBF5DAB}" dt="2025-02-18T05:50:03.845" v="3523" actId="1076"/>
          <ac:spMkLst>
            <pc:docMk/>
            <pc:sldMk cId="102247709" sldId="339"/>
            <ac:spMk id="19" creationId="{8314B97D-F1F2-26FD-6E61-4C698BC9D44C}"/>
          </ac:spMkLst>
        </pc:spChg>
        <pc:grpChg chg="mod">
          <ac:chgData name="Nicholas Jensen" userId="d8d72e68-c4fb-4280-89a2-09ac2498eb14" providerId="ADAL" clId="{D64ADB5B-7E33-4235-BD7E-E1F47CBF5DAB}" dt="2025-02-18T05:49:38.325" v="3520" actId="1076"/>
          <ac:grpSpMkLst>
            <pc:docMk/>
            <pc:sldMk cId="102247709" sldId="339"/>
            <ac:grpSpMk id="2" creationId="{41F3EB65-5E5E-3DA2-769C-042D962EC2DA}"/>
          </ac:grpSpMkLst>
        </pc:grpChg>
        <pc:grpChg chg="mod">
          <ac:chgData name="Nicholas Jensen" userId="d8d72e68-c4fb-4280-89a2-09ac2498eb14" providerId="ADAL" clId="{D64ADB5B-7E33-4235-BD7E-E1F47CBF5DAB}" dt="2025-02-18T05:49:30.149" v="3518" actId="1076"/>
          <ac:grpSpMkLst>
            <pc:docMk/>
            <pc:sldMk cId="102247709" sldId="339"/>
            <ac:grpSpMk id="11" creationId="{7B2C11CD-39E8-B923-40AB-D73CAF3DFE5D}"/>
          </ac:grpSpMkLst>
        </pc:grpChg>
        <pc:graphicFrameChg chg="mod ord">
          <ac:chgData name="Nicholas Jensen" userId="d8d72e68-c4fb-4280-89a2-09ac2498eb14" providerId="ADAL" clId="{D64ADB5B-7E33-4235-BD7E-E1F47CBF5DAB}" dt="2025-02-18T05:50:33.090" v="3526" actId="700"/>
          <ac:graphicFrameMkLst>
            <pc:docMk/>
            <pc:sldMk cId="102247709" sldId="339"/>
            <ac:graphicFrameMk id="7" creationId="{DA4EE537-D43D-763C-8F11-785CC4853982}"/>
          </ac:graphicFrameMkLst>
        </pc:graphicFrameChg>
        <pc:picChg chg="mod">
          <ac:chgData name="Nicholas Jensen" userId="d8d72e68-c4fb-4280-89a2-09ac2498eb14" providerId="ADAL" clId="{D64ADB5B-7E33-4235-BD7E-E1F47CBF5DAB}" dt="2025-02-18T05:50:05.661" v="3524" actId="1076"/>
          <ac:picMkLst>
            <pc:docMk/>
            <pc:sldMk cId="102247709" sldId="339"/>
            <ac:picMk id="17" creationId="{CA01DDFD-6771-07E8-E5AE-417CD72B0991}"/>
          </ac:picMkLst>
        </pc:picChg>
      </pc:sldChg>
      <pc:sldChg chg="addSp delSp modSp mod">
        <pc:chgData name="Nicholas Jensen" userId="d8d72e68-c4fb-4280-89a2-09ac2498eb14" providerId="ADAL" clId="{D64ADB5B-7E33-4235-BD7E-E1F47CBF5DAB}" dt="2025-02-18T05:07:57.168" v="2811" actId="1076"/>
        <pc:sldMkLst>
          <pc:docMk/>
          <pc:sldMk cId="1744215700" sldId="340"/>
        </pc:sldMkLst>
        <pc:spChg chg="mod">
          <ac:chgData name="Nicholas Jensen" userId="d8d72e68-c4fb-4280-89a2-09ac2498eb14" providerId="ADAL" clId="{D64ADB5B-7E33-4235-BD7E-E1F47CBF5DAB}" dt="2025-02-18T05:07:34.412" v="2807" actId="14100"/>
          <ac:spMkLst>
            <pc:docMk/>
            <pc:sldMk cId="1744215700" sldId="340"/>
            <ac:spMk id="11" creationId="{52EA3700-0A57-6F79-501A-A285CABF99A2}"/>
          </ac:spMkLst>
        </pc:spChg>
        <pc:spChg chg="mod">
          <ac:chgData name="Nicholas Jensen" userId="d8d72e68-c4fb-4280-89a2-09ac2498eb14" providerId="ADAL" clId="{D64ADB5B-7E33-4235-BD7E-E1F47CBF5DAB}" dt="2025-02-18T05:07:26.607" v="2804" actId="14100"/>
          <ac:spMkLst>
            <pc:docMk/>
            <pc:sldMk cId="1744215700" sldId="340"/>
            <ac:spMk id="14" creationId="{E23112C8-F384-A327-2111-1D69F72DDF41}"/>
          </ac:spMkLst>
        </pc:spChg>
        <pc:spChg chg="mod">
          <ac:chgData name="Nicholas Jensen" userId="d8d72e68-c4fb-4280-89a2-09ac2498eb14" providerId="ADAL" clId="{D64ADB5B-7E33-4235-BD7E-E1F47CBF5DAB}" dt="2025-02-18T05:07:42.411" v="2809" actId="14100"/>
          <ac:spMkLst>
            <pc:docMk/>
            <pc:sldMk cId="1744215700" sldId="340"/>
            <ac:spMk id="15" creationId="{8DCC35EA-9EBC-42FF-06B2-16153BE6200A}"/>
          </ac:spMkLst>
        </pc:spChg>
        <pc:spChg chg="mod">
          <ac:chgData name="Nicholas Jensen" userId="d8d72e68-c4fb-4280-89a2-09ac2498eb14" providerId="ADAL" clId="{D64ADB5B-7E33-4235-BD7E-E1F47CBF5DAB}" dt="2025-02-18T05:07:16.964" v="2803" actId="1076"/>
          <ac:spMkLst>
            <pc:docMk/>
            <pc:sldMk cId="1744215700" sldId="340"/>
            <ac:spMk id="20" creationId="{C3706D52-36B2-A80D-CCD1-4D76DB9A78EC}"/>
          </ac:spMkLst>
        </pc:spChg>
        <pc:spChg chg="mod">
          <ac:chgData name="Nicholas Jensen" userId="d8d72e68-c4fb-4280-89a2-09ac2498eb14" providerId="ADAL" clId="{D64ADB5B-7E33-4235-BD7E-E1F47CBF5DAB}" dt="2025-02-18T05:07:01.324" v="2800" actId="1076"/>
          <ac:spMkLst>
            <pc:docMk/>
            <pc:sldMk cId="1744215700" sldId="340"/>
            <ac:spMk id="22" creationId="{6C9DC12D-E0AC-F733-D807-4498056F3146}"/>
          </ac:spMkLst>
        </pc:spChg>
        <pc:spChg chg="mod">
          <ac:chgData name="Nicholas Jensen" userId="d8d72e68-c4fb-4280-89a2-09ac2498eb14" providerId="ADAL" clId="{D64ADB5B-7E33-4235-BD7E-E1F47CBF5DAB}" dt="2025-02-18T05:06:40.931" v="2795" actId="1076"/>
          <ac:spMkLst>
            <pc:docMk/>
            <pc:sldMk cId="1744215700" sldId="340"/>
            <ac:spMk id="23" creationId="{CE3A9367-C4F9-273E-7919-20F0376F68D7}"/>
          </ac:spMkLst>
        </pc:spChg>
        <pc:spChg chg="mod">
          <ac:chgData name="Nicholas Jensen" userId="d8d72e68-c4fb-4280-89a2-09ac2498eb14" providerId="ADAL" clId="{D64ADB5B-7E33-4235-BD7E-E1F47CBF5DAB}" dt="2025-02-18T05:07:48.525" v="2810" actId="1076"/>
          <ac:spMkLst>
            <pc:docMk/>
            <pc:sldMk cId="1744215700" sldId="340"/>
            <ac:spMk id="41" creationId="{7E35FB9F-D76A-DA07-A80C-04F4745F3894}"/>
          </ac:spMkLst>
        </pc:spChg>
        <pc:spChg chg="mod">
          <ac:chgData name="Nicholas Jensen" userId="d8d72e68-c4fb-4280-89a2-09ac2498eb14" providerId="ADAL" clId="{D64ADB5B-7E33-4235-BD7E-E1F47CBF5DAB}" dt="2025-02-18T05:07:57.168" v="2811" actId="1076"/>
          <ac:spMkLst>
            <pc:docMk/>
            <pc:sldMk cId="1744215700" sldId="340"/>
            <ac:spMk id="42" creationId="{979F0AE4-42C5-A997-11BB-42EA6FD16812}"/>
          </ac:spMkLst>
        </pc:spChg>
        <pc:picChg chg="mod">
          <ac:chgData name="Nicholas Jensen" userId="d8d72e68-c4fb-4280-89a2-09ac2498eb14" providerId="ADAL" clId="{D64ADB5B-7E33-4235-BD7E-E1F47CBF5DAB}" dt="2025-02-18T03:28:43.097" v="905" actId="1076"/>
          <ac:picMkLst>
            <pc:docMk/>
            <pc:sldMk cId="1744215700" sldId="340"/>
            <ac:picMk id="10" creationId="{F0EF7456-10F0-E82D-8252-9420EF2BB35C}"/>
          </ac:picMkLst>
        </pc:picChg>
      </pc:sldChg>
      <pc:sldChg chg="modSp mod modClrScheme chgLayout">
        <pc:chgData name="Nicholas Jensen" userId="d8d72e68-c4fb-4280-89a2-09ac2498eb14" providerId="ADAL" clId="{D64ADB5B-7E33-4235-BD7E-E1F47CBF5DAB}" dt="2025-02-18T05:43:25.279" v="3475" actId="700"/>
        <pc:sldMkLst>
          <pc:docMk/>
          <pc:sldMk cId="817680943" sldId="341"/>
        </pc:sldMkLst>
        <pc:spChg chg="mod ord">
          <ac:chgData name="Nicholas Jensen" userId="d8d72e68-c4fb-4280-89a2-09ac2498eb14" providerId="ADAL" clId="{D64ADB5B-7E33-4235-BD7E-E1F47CBF5DAB}" dt="2025-02-18T05:43:25.279" v="3475" actId="700"/>
          <ac:spMkLst>
            <pc:docMk/>
            <pc:sldMk cId="817680943" sldId="341"/>
            <ac:spMk id="3" creationId="{228E0637-81C3-0ECE-46DD-B0ACBB7E7FB1}"/>
          </ac:spMkLst>
        </pc:spChg>
        <pc:spChg chg="mod ord">
          <ac:chgData name="Nicholas Jensen" userId="d8d72e68-c4fb-4280-89a2-09ac2498eb14" providerId="ADAL" clId="{D64ADB5B-7E33-4235-BD7E-E1F47CBF5DAB}" dt="2025-02-18T05:43:25.279" v="3475" actId="700"/>
          <ac:spMkLst>
            <pc:docMk/>
            <pc:sldMk cId="817680943" sldId="341"/>
            <ac:spMk id="4" creationId="{6F97D572-8937-9113-A9E0-458A340245F0}"/>
          </ac:spMkLst>
        </pc:spChg>
        <pc:spChg chg="mod ord">
          <ac:chgData name="Nicholas Jensen" userId="d8d72e68-c4fb-4280-89a2-09ac2498eb14" providerId="ADAL" clId="{D64ADB5B-7E33-4235-BD7E-E1F47CBF5DAB}" dt="2025-02-18T05:43:25.279" v="3475" actId="700"/>
          <ac:spMkLst>
            <pc:docMk/>
            <pc:sldMk cId="817680943" sldId="341"/>
            <ac:spMk id="5" creationId="{0664BD52-02D3-9CCF-4673-E78F3DB49987}"/>
          </ac:spMkLst>
        </pc:spChg>
        <pc:spChg chg="mod ord">
          <ac:chgData name="Nicholas Jensen" userId="d8d72e68-c4fb-4280-89a2-09ac2498eb14" providerId="ADAL" clId="{D64ADB5B-7E33-4235-BD7E-E1F47CBF5DAB}" dt="2025-02-18T05:43:25.279" v="3475" actId="700"/>
          <ac:spMkLst>
            <pc:docMk/>
            <pc:sldMk cId="817680943" sldId="341"/>
            <ac:spMk id="6" creationId="{CEB49B19-BB59-61D3-0C6A-E9BF9B2CCAB9}"/>
          </ac:spMkLst>
        </pc:spChg>
      </pc:sldChg>
      <pc:sldChg chg="modSp mod">
        <pc:chgData name="Nicholas Jensen" userId="d8d72e68-c4fb-4280-89a2-09ac2498eb14" providerId="ADAL" clId="{D64ADB5B-7E33-4235-BD7E-E1F47CBF5DAB}" dt="2025-02-18T05:53:29.413" v="3548" actId="1076"/>
        <pc:sldMkLst>
          <pc:docMk/>
          <pc:sldMk cId="1625708710" sldId="342"/>
        </pc:sldMkLst>
        <pc:spChg chg="mod">
          <ac:chgData name="Nicholas Jensen" userId="d8d72e68-c4fb-4280-89a2-09ac2498eb14" providerId="ADAL" clId="{D64ADB5B-7E33-4235-BD7E-E1F47CBF5DAB}" dt="2025-02-18T05:53:20.861" v="3547" actId="14100"/>
          <ac:spMkLst>
            <pc:docMk/>
            <pc:sldMk cId="1625708710" sldId="342"/>
            <ac:spMk id="7" creationId="{CB1605A5-F8D2-CC3C-CFBD-35D81109F266}"/>
          </ac:spMkLst>
        </pc:spChg>
        <pc:spChg chg="mod">
          <ac:chgData name="Nicholas Jensen" userId="d8d72e68-c4fb-4280-89a2-09ac2498eb14" providerId="ADAL" clId="{D64ADB5B-7E33-4235-BD7E-E1F47CBF5DAB}" dt="2025-02-18T05:53:29.413" v="3548" actId="1076"/>
          <ac:spMkLst>
            <pc:docMk/>
            <pc:sldMk cId="1625708710" sldId="342"/>
            <ac:spMk id="29" creationId="{0075735A-82F2-1AF2-37FF-B312F0EC86AC}"/>
          </ac:spMkLst>
        </pc:spChg>
      </pc:sldChg>
      <pc:sldChg chg="modSp add del mod ord modTransition modAnim modShow">
        <pc:chgData name="Nicholas Jensen" userId="d8d72e68-c4fb-4280-89a2-09ac2498eb14" providerId="ADAL" clId="{D64ADB5B-7E33-4235-BD7E-E1F47CBF5DAB}" dt="2025-02-18T04:42:56.093" v="2594" actId="2696"/>
        <pc:sldMkLst>
          <pc:docMk/>
          <pc:sldMk cId="2669570211" sldId="343"/>
        </pc:sldMkLst>
      </pc:sldChg>
      <pc:sldChg chg="addSp delSp modSp add mod modTransition modClrScheme modAnim chgLayout">
        <pc:chgData name="Nicholas Jensen" userId="d8d72e68-c4fb-4280-89a2-09ac2498eb14" providerId="ADAL" clId="{D64ADB5B-7E33-4235-BD7E-E1F47CBF5DAB}" dt="2025-02-18T05:48:34.581" v="3517" actId="14100"/>
        <pc:sldMkLst>
          <pc:docMk/>
          <pc:sldMk cId="1392343240" sldId="344"/>
        </pc:sldMkLst>
        <pc:spChg chg="mod ord">
          <ac:chgData name="Nicholas Jensen" userId="d8d72e68-c4fb-4280-89a2-09ac2498eb14" providerId="ADAL" clId="{D64ADB5B-7E33-4235-BD7E-E1F47CBF5DAB}" dt="2025-02-18T05:44:40.516" v="3486" actId="700"/>
          <ac:spMkLst>
            <pc:docMk/>
            <pc:sldMk cId="1392343240" sldId="344"/>
            <ac:spMk id="3" creationId="{E56BCA06-92F5-C2F7-BCBC-113A972A36FA}"/>
          </ac:spMkLst>
        </pc:spChg>
        <pc:spChg chg="mod ord">
          <ac:chgData name="Nicholas Jensen" userId="d8d72e68-c4fb-4280-89a2-09ac2498eb14" providerId="ADAL" clId="{D64ADB5B-7E33-4235-BD7E-E1F47CBF5DAB}" dt="2025-02-18T05:44:40.516" v="3486" actId="700"/>
          <ac:spMkLst>
            <pc:docMk/>
            <pc:sldMk cId="1392343240" sldId="344"/>
            <ac:spMk id="4" creationId="{1C1F8892-EEA7-13CC-20C3-B63D76A5B8F5}"/>
          </ac:spMkLst>
        </pc:spChg>
        <pc:spChg chg="mod ord">
          <ac:chgData name="Nicholas Jensen" userId="d8d72e68-c4fb-4280-89a2-09ac2498eb14" providerId="ADAL" clId="{D64ADB5B-7E33-4235-BD7E-E1F47CBF5DAB}" dt="2025-02-18T05:44:40.516" v="3486" actId="700"/>
          <ac:spMkLst>
            <pc:docMk/>
            <pc:sldMk cId="1392343240" sldId="344"/>
            <ac:spMk id="5" creationId="{C60C6028-ADED-F741-6DAC-49F64A0F4A5C}"/>
          </ac:spMkLst>
        </pc:spChg>
        <pc:spChg chg="mod ord">
          <ac:chgData name="Nicholas Jensen" userId="d8d72e68-c4fb-4280-89a2-09ac2498eb14" providerId="ADAL" clId="{D64ADB5B-7E33-4235-BD7E-E1F47CBF5DAB}" dt="2025-02-18T05:44:40.516" v="3486" actId="700"/>
          <ac:spMkLst>
            <pc:docMk/>
            <pc:sldMk cId="1392343240" sldId="344"/>
            <ac:spMk id="6" creationId="{5C87B5C7-F2FD-7E31-C985-A74216E7E179}"/>
          </ac:spMkLst>
        </pc:spChg>
        <pc:spChg chg="mod">
          <ac:chgData name="Nicholas Jensen" userId="d8d72e68-c4fb-4280-89a2-09ac2498eb14" providerId="ADAL" clId="{D64ADB5B-7E33-4235-BD7E-E1F47CBF5DAB}" dt="2025-02-18T05:03:09.246" v="2777" actId="1076"/>
          <ac:spMkLst>
            <pc:docMk/>
            <pc:sldMk cId="1392343240" sldId="344"/>
            <ac:spMk id="7" creationId="{75DC7E7E-4D97-459F-926E-EFEE52CA6FEC}"/>
          </ac:spMkLst>
        </pc:spChg>
        <pc:spChg chg="mod">
          <ac:chgData name="Nicholas Jensen" userId="d8d72e68-c4fb-4280-89a2-09ac2498eb14" providerId="ADAL" clId="{D64ADB5B-7E33-4235-BD7E-E1F47CBF5DAB}" dt="2025-02-18T05:03:50.852" v="2782" actId="1076"/>
          <ac:spMkLst>
            <pc:docMk/>
            <pc:sldMk cId="1392343240" sldId="344"/>
            <ac:spMk id="11" creationId="{E45C4699-A3AE-09AF-E704-DACB3DB39B1A}"/>
          </ac:spMkLst>
        </pc:spChg>
        <pc:spChg chg="mod">
          <ac:chgData name="Nicholas Jensen" userId="d8d72e68-c4fb-4280-89a2-09ac2498eb14" providerId="ADAL" clId="{D64ADB5B-7E33-4235-BD7E-E1F47CBF5DAB}" dt="2025-02-18T05:48:32.245" v="3516" actId="1076"/>
          <ac:spMkLst>
            <pc:docMk/>
            <pc:sldMk cId="1392343240" sldId="344"/>
            <ac:spMk id="13" creationId="{07710BEA-F83E-378F-2A64-5566A801CED3}"/>
          </ac:spMkLst>
        </pc:spChg>
        <pc:cxnChg chg="mod">
          <ac:chgData name="Nicholas Jensen" userId="d8d72e68-c4fb-4280-89a2-09ac2498eb14" providerId="ADAL" clId="{D64ADB5B-7E33-4235-BD7E-E1F47CBF5DAB}" dt="2025-02-18T05:03:53.465" v="2783" actId="14100"/>
          <ac:cxnSpMkLst>
            <pc:docMk/>
            <pc:sldMk cId="1392343240" sldId="344"/>
            <ac:cxnSpMk id="8" creationId="{B1C78DA9-81E2-3982-B1E0-7AD2D55B267A}"/>
          </ac:cxnSpMkLst>
        </pc:cxnChg>
        <pc:cxnChg chg="mod">
          <ac:chgData name="Nicholas Jensen" userId="d8d72e68-c4fb-4280-89a2-09ac2498eb14" providerId="ADAL" clId="{D64ADB5B-7E33-4235-BD7E-E1F47CBF5DAB}" dt="2025-02-18T05:48:34.581" v="3517" actId="14100"/>
          <ac:cxnSpMkLst>
            <pc:docMk/>
            <pc:sldMk cId="1392343240" sldId="344"/>
            <ac:cxnSpMk id="12" creationId="{198B8A11-EDB1-F475-A38E-60638108314C}"/>
          </ac:cxnSpMkLst>
        </pc:cxnChg>
        <pc:cxnChg chg="mod">
          <ac:chgData name="Nicholas Jensen" userId="d8d72e68-c4fb-4280-89a2-09ac2498eb14" providerId="ADAL" clId="{D64ADB5B-7E33-4235-BD7E-E1F47CBF5DAB}" dt="2025-02-18T05:03:13.013" v="2778" actId="14100"/>
          <ac:cxnSpMkLst>
            <pc:docMk/>
            <pc:sldMk cId="1392343240" sldId="344"/>
            <ac:cxnSpMk id="18" creationId="{C548D09E-C893-9C96-78E4-579022EDF6E2}"/>
          </ac:cxnSpMkLst>
        </pc:cxnChg>
      </pc:sldChg>
      <pc:sldChg chg="addSp delSp modSp add mod modTransition modClrScheme modAnim chgLayout">
        <pc:chgData name="Nicholas Jensen" userId="d8d72e68-c4fb-4280-89a2-09ac2498eb14" providerId="ADAL" clId="{D64ADB5B-7E33-4235-BD7E-E1F47CBF5DAB}" dt="2025-02-18T05:48:13.917" v="3515" actId="14100"/>
        <pc:sldMkLst>
          <pc:docMk/>
          <pc:sldMk cId="1207698773" sldId="345"/>
        </pc:sldMkLst>
        <pc:spChg chg="add mod">
          <ac:chgData name="Nicholas Jensen" userId="d8d72e68-c4fb-4280-89a2-09ac2498eb14" providerId="ADAL" clId="{D64ADB5B-7E33-4235-BD7E-E1F47CBF5DAB}" dt="2025-02-18T05:48:10.709" v="3514" actId="1076"/>
          <ac:spMkLst>
            <pc:docMk/>
            <pc:sldMk cId="1207698773" sldId="345"/>
            <ac:spMk id="2" creationId="{6811A33F-B478-76D4-88EF-0E982A750D67}"/>
          </ac:spMkLst>
        </pc:spChg>
        <pc:spChg chg="mod ord">
          <ac:chgData name="Nicholas Jensen" userId="d8d72e68-c4fb-4280-89a2-09ac2498eb14" providerId="ADAL" clId="{D64ADB5B-7E33-4235-BD7E-E1F47CBF5DAB}" dt="2025-02-18T05:44:33.952" v="3485" actId="700"/>
          <ac:spMkLst>
            <pc:docMk/>
            <pc:sldMk cId="1207698773" sldId="345"/>
            <ac:spMk id="3" creationId="{6578DD33-6C8C-A62B-B588-985C0A49D6B5}"/>
          </ac:spMkLst>
        </pc:spChg>
        <pc:spChg chg="mod ord">
          <ac:chgData name="Nicholas Jensen" userId="d8d72e68-c4fb-4280-89a2-09ac2498eb14" providerId="ADAL" clId="{D64ADB5B-7E33-4235-BD7E-E1F47CBF5DAB}" dt="2025-02-18T05:44:33.952" v="3485" actId="700"/>
          <ac:spMkLst>
            <pc:docMk/>
            <pc:sldMk cId="1207698773" sldId="345"/>
            <ac:spMk id="4" creationId="{6E3D998C-61B5-1CB6-45BB-338515FE1ADF}"/>
          </ac:spMkLst>
        </pc:spChg>
        <pc:spChg chg="mod ord">
          <ac:chgData name="Nicholas Jensen" userId="d8d72e68-c4fb-4280-89a2-09ac2498eb14" providerId="ADAL" clId="{D64ADB5B-7E33-4235-BD7E-E1F47CBF5DAB}" dt="2025-02-18T05:44:33.952" v="3485" actId="700"/>
          <ac:spMkLst>
            <pc:docMk/>
            <pc:sldMk cId="1207698773" sldId="345"/>
            <ac:spMk id="5" creationId="{FEA0F3E1-A186-7BE2-EB49-0CA5FFA8CFBA}"/>
          </ac:spMkLst>
        </pc:spChg>
        <pc:spChg chg="mod ord">
          <ac:chgData name="Nicholas Jensen" userId="d8d72e68-c4fb-4280-89a2-09ac2498eb14" providerId="ADAL" clId="{D64ADB5B-7E33-4235-BD7E-E1F47CBF5DAB}" dt="2025-02-18T05:44:33.952" v="3485" actId="700"/>
          <ac:spMkLst>
            <pc:docMk/>
            <pc:sldMk cId="1207698773" sldId="345"/>
            <ac:spMk id="6" creationId="{EE0B0044-4B58-AECE-AB19-FB7F5917A78D}"/>
          </ac:spMkLst>
        </pc:spChg>
        <pc:spChg chg="add mod">
          <ac:chgData name="Nicholas Jensen" userId="d8d72e68-c4fb-4280-89a2-09ac2498eb14" providerId="ADAL" clId="{D64ADB5B-7E33-4235-BD7E-E1F47CBF5DAB}" dt="2025-02-18T04:46:55.670" v="2635" actId="207"/>
          <ac:spMkLst>
            <pc:docMk/>
            <pc:sldMk cId="1207698773" sldId="345"/>
            <ac:spMk id="7" creationId="{E9AF08CE-1103-91A0-E1D9-FED88D600D01}"/>
          </ac:spMkLst>
        </pc:spChg>
        <pc:spChg chg="add mod">
          <ac:chgData name="Nicholas Jensen" userId="d8d72e68-c4fb-4280-89a2-09ac2498eb14" providerId="ADAL" clId="{D64ADB5B-7E33-4235-BD7E-E1F47CBF5DAB}" dt="2025-02-18T04:46:34.943" v="2630" actId="113"/>
          <ac:spMkLst>
            <pc:docMk/>
            <pc:sldMk cId="1207698773" sldId="345"/>
            <ac:spMk id="8" creationId="{9B170ABF-6616-B382-D2ED-CB2B2C867F5F}"/>
          </ac:spMkLst>
        </pc:spChg>
        <pc:spChg chg="add mod">
          <ac:chgData name="Nicholas Jensen" userId="d8d72e68-c4fb-4280-89a2-09ac2498eb14" providerId="ADAL" clId="{D64ADB5B-7E33-4235-BD7E-E1F47CBF5DAB}" dt="2025-02-18T04:46:49.859" v="2634" actId="207"/>
          <ac:spMkLst>
            <pc:docMk/>
            <pc:sldMk cId="1207698773" sldId="345"/>
            <ac:spMk id="10" creationId="{72A65CCD-25FC-40E2-2605-E9E9412E61FB}"/>
          </ac:spMkLst>
        </pc:spChg>
        <pc:cxnChg chg="add mod">
          <ac:chgData name="Nicholas Jensen" userId="d8d72e68-c4fb-4280-89a2-09ac2498eb14" providerId="ADAL" clId="{D64ADB5B-7E33-4235-BD7E-E1F47CBF5DAB}" dt="2025-02-18T05:47:40.981" v="3511" actId="14100"/>
          <ac:cxnSpMkLst>
            <pc:docMk/>
            <pc:sldMk cId="1207698773" sldId="345"/>
            <ac:cxnSpMk id="12" creationId="{E283FDD9-AD4F-81AA-3823-6517FA4A019B}"/>
          </ac:cxnSpMkLst>
        </pc:cxnChg>
        <pc:cxnChg chg="add mod">
          <ac:chgData name="Nicholas Jensen" userId="d8d72e68-c4fb-4280-89a2-09ac2498eb14" providerId="ADAL" clId="{D64ADB5B-7E33-4235-BD7E-E1F47CBF5DAB}" dt="2025-02-18T05:47:37.061" v="3510" actId="14100"/>
          <ac:cxnSpMkLst>
            <pc:docMk/>
            <pc:sldMk cId="1207698773" sldId="345"/>
            <ac:cxnSpMk id="15" creationId="{7CE55DAD-F614-5AB4-B02E-1E5A1EC031A4}"/>
          </ac:cxnSpMkLst>
        </pc:cxnChg>
        <pc:cxnChg chg="add mod">
          <ac:chgData name="Nicholas Jensen" userId="d8d72e68-c4fb-4280-89a2-09ac2498eb14" providerId="ADAL" clId="{D64ADB5B-7E33-4235-BD7E-E1F47CBF5DAB}" dt="2025-02-18T02:49:59.176" v="205" actId="14100"/>
          <ac:cxnSpMkLst>
            <pc:docMk/>
            <pc:sldMk cId="1207698773" sldId="345"/>
            <ac:cxnSpMk id="17" creationId="{D3E338C4-E106-D6BB-08D9-59355E3777FA}"/>
          </ac:cxnSpMkLst>
        </pc:cxnChg>
        <pc:cxnChg chg="add mod">
          <ac:chgData name="Nicholas Jensen" userId="d8d72e68-c4fb-4280-89a2-09ac2498eb14" providerId="ADAL" clId="{D64ADB5B-7E33-4235-BD7E-E1F47CBF5DAB}" dt="2025-02-18T05:48:13.917" v="3515" actId="14100"/>
          <ac:cxnSpMkLst>
            <pc:docMk/>
            <pc:sldMk cId="1207698773" sldId="345"/>
            <ac:cxnSpMk id="19" creationId="{22ED7604-AD6C-1CFC-C5C2-EBE357F3D195}"/>
          </ac:cxnSpMkLst>
        </pc:cxnChg>
      </pc:sldChg>
      <pc:sldChg chg="addSp delSp modSp new mod modClrScheme chgLayout">
        <pc:chgData name="Nicholas Jensen" userId="d8d72e68-c4fb-4280-89a2-09ac2498eb14" providerId="ADAL" clId="{D64ADB5B-7E33-4235-BD7E-E1F47CBF5DAB}" dt="2025-02-18T05:53:04.957" v="3546" actId="207"/>
        <pc:sldMkLst>
          <pc:docMk/>
          <pc:sldMk cId="2088169229" sldId="346"/>
        </pc:sldMkLst>
        <pc:spChg chg="mod ord">
          <ac:chgData name="Nicholas Jensen" userId="d8d72e68-c4fb-4280-89a2-09ac2498eb14" providerId="ADAL" clId="{D64ADB5B-7E33-4235-BD7E-E1F47CBF5DAB}" dt="2025-02-18T05:44:16.412" v="3481" actId="700"/>
          <ac:spMkLst>
            <pc:docMk/>
            <pc:sldMk cId="2088169229" sldId="346"/>
            <ac:spMk id="3" creationId="{ED6B2A9F-80C4-10B8-42AB-6763B8D100F5}"/>
          </ac:spMkLst>
        </pc:spChg>
        <pc:spChg chg="mod ord">
          <ac:chgData name="Nicholas Jensen" userId="d8d72e68-c4fb-4280-89a2-09ac2498eb14" providerId="ADAL" clId="{D64ADB5B-7E33-4235-BD7E-E1F47CBF5DAB}" dt="2025-02-18T05:44:16.412" v="3481" actId="700"/>
          <ac:spMkLst>
            <pc:docMk/>
            <pc:sldMk cId="2088169229" sldId="346"/>
            <ac:spMk id="4" creationId="{589A9410-E0C2-054D-0A4A-7F3B05643CB2}"/>
          </ac:spMkLst>
        </pc:spChg>
        <pc:spChg chg="add mod ord">
          <ac:chgData name="Nicholas Jensen" userId="d8d72e68-c4fb-4280-89a2-09ac2498eb14" providerId="ADAL" clId="{D64ADB5B-7E33-4235-BD7E-E1F47CBF5DAB}" dt="2025-02-18T05:44:16.412" v="3481" actId="700"/>
          <ac:spMkLst>
            <pc:docMk/>
            <pc:sldMk cId="2088169229" sldId="346"/>
            <ac:spMk id="16" creationId="{9533808F-D1E4-129A-4DDA-87F2B53B04D5}"/>
          </ac:spMkLst>
        </pc:spChg>
        <pc:spChg chg="add mod ord">
          <ac:chgData name="Nicholas Jensen" userId="d8d72e68-c4fb-4280-89a2-09ac2498eb14" providerId="ADAL" clId="{D64ADB5B-7E33-4235-BD7E-E1F47CBF5DAB}" dt="2025-02-18T05:44:16.412" v="3481" actId="700"/>
          <ac:spMkLst>
            <pc:docMk/>
            <pc:sldMk cId="2088169229" sldId="346"/>
            <ac:spMk id="18" creationId="{834DF577-0F30-4B87-2423-7FCE3A32A9F0}"/>
          </ac:spMkLst>
        </pc:spChg>
        <pc:spChg chg="add mod">
          <ac:chgData name="Nicholas Jensen" userId="d8d72e68-c4fb-4280-89a2-09ac2498eb14" providerId="ADAL" clId="{D64ADB5B-7E33-4235-BD7E-E1F47CBF5DAB}" dt="2025-02-18T03:21:16.421" v="475" actId="255"/>
          <ac:spMkLst>
            <pc:docMk/>
            <pc:sldMk cId="2088169229" sldId="346"/>
            <ac:spMk id="20" creationId="{74CE1E6A-E2F6-0686-E63C-83E0BC8BABA0}"/>
          </ac:spMkLst>
        </pc:spChg>
        <pc:spChg chg="add mod">
          <ac:chgData name="Nicholas Jensen" userId="d8d72e68-c4fb-4280-89a2-09ac2498eb14" providerId="ADAL" clId="{D64ADB5B-7E33-4235-BD7E-E1F47CBF5DAB}" dt="2025-02-18T03:21:16.421" v="475" actId="255"/>
          <ac:spMkLst>
            <pc:docMk/>
            <pc:sldMk cId="2088169229" sldId="346"/>
            <ac:spMk id="21" creationId="{EB5EEBDF-39A6-16ED-7281-BC164C7FF475}"/>
          </ac:spMkLst>
        </pc:spChg>
        <pc:spChg chg="add mod">
          <ac:chgData name="Nicholas Jensen" userId="d8d72e68-c4fb-4280-89a2-09ac2498eb14" providerId="ADAL" clId="{D64ADB5B-7E33-4235-BD7E-E1F47CBF5DAB}" dt="2025-02-18T03:21:16.421" v="475" actId="255"/>
          <ac:spMkLst>
            <pc:docMk/>
            <pc:sldMk cId="2088169229" sldId="346"/>
            <ac:spMk id="22" creationId="{0B5B55E5-2BF3-DE3D-2618-2BAEADBAE75E}"/>
          </ac:spMkLst>
        </pc:spChg>
        <pc:spChg chg="add mod">
          <ac:chgData name="Nicholas Jensen" userId="d8d72e68-c4fb-4280-89a2-09ac2498eb14" providerId="ADAL" clId="{D64ADB5B-7E33-4235-BD7E-E1F47CBF5DAB}" dt="2025-02-18T03:21:16.421" v="475" actId="255"/>
          <ac:spMkLst>
            <pc:docMk/>
            <pc:sldMk cId="2088169229" sldId="346"/>
            <ac:spMk id="23" creationId="{FB182F7E-C070-0160-04C6-BC376C451AF9}"/>
          </ac:spMkLst>
        </pc:spChg>
        <pc:grpChg chg="add mod">
          <ac:chgData name="Nicholas Jensen" userId="d8d72e68-c4fb-4280-89a2-09ac2498eb14" providerId="ADAL" clId="{D64ADB5B-7E33-4235-BD7E-E1F47CBF5DAB}" dt="2025-02-18T03:49:13.666" v="1682" actId="1076"/>
          <ac:grpSpMkLst>
            <pc:docMk/>
            <pc:sldMk cId="2088169229" sldId="346"/>
            <ac:grpSpMk id="29" creationId="{CBA0C6D7-30F9-FF9E-55DA-6D05278DCEE8}"/>
          </ac:grpSpMkLst>
        </pc:grpChg>
        <pc:graphicFrameChg chg="add mod modGraphic">
          <ac:chgData name="Nicholas Jensen" userId="d8d72e68-c4fb-4280-89a2-09ac2498eb14" providerId="ADAL" clId="{D64ADB5B-7E33-4235-BD7E-E1F47CBF5DAB}" dt="2025-02-18T05:53:04.957" v="3546" actId="207"/>
          <ac:graphicFrameMkLst>
            <pc:docMk/>
            <pc:sldMk cId="2088169229" sldId="346"/>
            <ac:graphicFrameMk id="35" creationId="{7ED3EDDC-13C1-7EFA-30F4-F83E41CCE922}"/>
          </ac:graphicFrameMkLst>
        </pc:graphicFrameChg>
        <pc:picChg chg="add mod">
          <ac:chgData name="Nicholas Jensen" userId="d8d72e68-c4fb-4280-89a2-09ac2498eb14" providerId="ADAL" clId="{D64ADB5B-7E33-4235-BD7E-E1F47CBF5DAB}" dt="2025-02-18T03:17:15.045" v="420" actId="164"/>
          <ac:picMkLst>
            <pc:docMk/>
            <pc:sldMk cId="2088169229" sldId="346"/>
            <ac:picMk id="19" creationId="{492E0124-65E3-DF6D-D211-7462DE1F612B}"/>
          </ac:picMkLst>
        </pc:picChg>
        <pc:cxnChg chg="add mod">
          <ac:chgData name="Nicholas Jensen" userId="d8d72e68-c4fb-4280-89a2-09ac2498eb14" providerId="ADAL" clId="{D64ADB5B-7E33-4235-BD7E-E1F47CBF5DAB}" dt="2025-02-18T03:18:23.190" v="433" actId="1582"/>
          <ac:cxnSpMkLst>
            <pc:docMk/>
            <pc:sldMk cId="2088169229" sldId="346"/>
            <ac:cxnSpMk id="24" creationId="{BE0B8445-257B-A475-3F27-9AE767D1BB4B}"/>
          </ac:cxnSpMkLst>
        </pc:cxnChg>
        <pc:cxnChg chg="add mod">
          <ac:chgData name="Nicholas Jensen" userId="d8d72e68-c4fb-4280-89a2-09ac2498eb14" providerId="ADAL" clId="{D64ADB5B-7E33-4235-BD7E-E1F47CBF5DAB}" dt="2025-02-18T03:18:23.190" v="433" actId="1582"/>
          <ac:cxnSpMkLst>
            <pc:docMk/>
            <pc:sldMk cId="2088169229" sldId="346"/>
            <ac:cxnSpMk id="25" creationId="{BD0ABB0D-6B43-7BFD-7600-06DC45A0D210}"/>
          </ac:cxnSpMkLst>
        </pc:cxnChg>
        <pc:cxnChg chg="add mod">
          <ac:chgData name="Nicholas Jensen" userId="d8d72e68-c4fb-4280-89a2-09ac2498eb14" providerId="ADAL" clId="{D64ADB5B-7E33-4235-BD7E-E1F47CBF5DAB}" dt="2025-02-18T03:18:23.190" v="433" actId="1582"/>
          <ac:cxnSpMkLst>
            <pc:docMk/>
            <pc:sldMk cId="2088169229" sldId="346"/>
            <ac:cxnSpMk id="26" creationId="{F18879EF-E556-434C-B994-E05B7FBAD9AC}"/>
          </ac:cxnSpMkLst>
        </pc:cxnChg>
        <pc:cxnChg chg="add mod">
          <ac:chgData name="Nicholas Jensen" userId="d8d72e68-c4fb-4280-89a2-09ac2498eb14" providerId="ADAL" clId="{D64ADB5B-7E33-4235-BD7E-E1F47CBF5DAB}" dt="2025-02-18T03:18:23.190" v="433" actId="1582"/>
          <ac:cxnSpMkLst>
            <pc:docMk/>
            <pc:sldMk cId="2088169229" sldId="346"/>
            <ac:cxnSpMk id="27" creationId="{B6DEF43E-6E29-A0A0-13E5-AE46E654C086}"/>
          </ac:cxnSpMkLst>
        </pc:cxnChg>
        <pc:cxnChg chg="add mod">
          <ac:chgData name="Nicholas Jensen" userId="d8d72e68-c4fb-4280-89a2-09ac2498eb14" providerId="ADAL" clId="{D64ADB5B-7E33-4235-BD7E-E1F47CBF5DAB}" dt="2025-02-18T03:18:23.190" v="433" actId="1582"/>
          <ac:cxnSpMkLst>
            <pc:docMk/>
            <pc:sldMk cId="2088169229" sldId="346"/>
            <ac:cxnSpMk id="28" creationId="{522A9D46-EA0A-42F7-E39E-1485071C98C4}"/>
          </ac:cxnSpMkLst>
        </pc:cxnChg>
      </pc:sldChg>
      <pc:sldChg chg="addSp delSp modSp add mod modClrScheme chgLayout">
        <pc:chgData name="Nicholas Jensen" userId="d8d72e68-c4fb-4280-89a2-09ac2498eb14" providerId="ADAL" clId="{D64ADB5B-7E33-4235-BD7E-E1F47CBF5DAB}" dt="2025-02-18T05:52:58.981" v="3545" actId="207"/>
        <pc:sldMkLst>
          <pc:docMk/>
          <pc:sldMk cId="1860755361" sldId="347"/>
        </pc:sldMkLst>
        <pc:spChg chg="mod">
          <ac:chgData name="Nicholas Jensen" userId="d8d72e68-c4fb-4280-89a2-09ac2498eb14" providerId="ADAL" clId="{D64ADB5B-7E33-4235-BD7E-E1F47CBF5DAB}" dt="2025-02-18T05:20:31.578" v="2998" actId="20577"/>
          <ac:spMkLst>
            <pc:docMk/>
            <pc:sldMk cId="1860755361" sldId="347"/>
            <ac:spMk id="2" creationId="{7FE0A2EA-EA15-7943-281C-8ABE3D57B8FF}"/>
          </ac:spMkLst>
        </pc:spChg>
        <pc:spChg chg="mod ord">
          <ac:chgData name="Nicholas Jensen" userId="d8d72e68-c4fb-4280-89a2-09ac2498eb14" providerId="ADAL" clId="{D64ADB5B-7E33-4235-BD7E-E1F47CBF5DAB}" dt="2025-02-18T05:44:20.274" v="3482" actId="700"/>
          <ac:spMkLst>
            <pc:docMk/>
            <pc:sldMk cId="1860755361" sldId="347"/>
            <ac:spMk id="3" creationId="{16B34A46-2662-035E-36D6-9937B90A891B}"/>
          </ac:spMkLst>
        </pc:spChg>
        <pc:spChg chg="mod ord">
          <ac:chgData name="Nicholas Jensen" userId="d8d72e68-c4fb-4280-89a2-09ac2498eb14" providerId="ADAL" clId="{D64ADB5B-7E33-4235-BD7E-E1F47CBF5DAB}" dt="2025-02-18T05:44:20.274" v="3482" actId="700"/>
          <ac:spMkLst>
            <pc:docMk/>
            <pc:sldMk cId="1860755361" sldId="347"/>
            <ac:spMk id="4" creationId="{CC296057-A23C-966C-A356-90944420677F}"/>
          </ac:spMkLst>
        </pc:spChg>
        <pc:spChg chg="add mod">
          <ac:chgData name="Nicholas Jensen" userId="d8d72e68-c4fb-4280-89a2-09ac2498eb14" providerId="ADAL" clId="{D64ADB5B-7E33-4235-BD7E-E1F47CBF5DAB}" dt="2025-02-18T05:19:53.980" v="2935" actId="1076"/>
          <ac:spMkLst>
            <pc:docMk/>
            <pc:sldMk cId="1860755361" sldId="347"/>
            <ac:spMk id="13" creationId="{903AED3F-CBCE-8C25-F325-243BE6EFD607}"/>
          </ac:spMkLst>
        </pc:spChg>
        <pc:spChg chg="add mod">
          <ac:chgData name="Nicholas Jensen" userId="d8d72e68-c4fb-4280-89a2-09ac2498eb14" providerId="ADAL" clId="{D64ADB5B-7E33-4235-BD7E-E1F47CBF5DAB}" dt="2025-02-18T05:19:59.069" v="2936" actId="1076"/>
          <ac:spMkLst>
            <pc:docMk/>
            <pc:sldMk cId="1860755361" sldId="347"/>
            <ac:spMk id="14" creationId="{6410256C-C4B6-0A22-AAB1-790C21D709D1}"/>
          </ac:spMkLst>
        </pc:spChg>
        <pc:spChg chg="add mod">
          <ac:chgData name="Nicholas Jensen" userId="d8d72e68-c4fb-4280-89a2-09ac2498eb14" providerId="ADAL" clId="{D64ADB5B-7E33-4235-BD7E-E1F47CBF5DAB}" dt="2025-02-18T05:19:47.365" v="2933" actId="1076"/>
          <ac:spMkLst>
            <pc:docMk/>
            <pc:sldMk cId="1860755361" sldId="347"/>
            <ac:spMk id="15" creationId="{D39623CC-2019-42C0-0858-0C62B3D2578A}"/>
          </ac:spMkLst>
        </pc:spChg>
        <pc:spChg chg="mod ord">
          <ac:chgData name="Nicholas Jensen" userId="d8d72e68-c4fb-4280-89a2-09ac2498eb14" providerId="ADAL" clId="{D64ADB5B-7E33-4235-BD7E-E1F47CBF5DAB}" dt="2025-02-18T05:44:20.274" v="3482" actId="700"/>
          <ac:spMkLst>
            <pc:docMk/>
            <pc:sldMk cId="1860755361" sldId="347"/>
            <ac:spMk id="16" creationId="{EC977549-8E01-CFCA-E3B5-0CEE0CF1E6B8}"/>
          </ac:spMkLst>
        </pc:spChg>
        <pc:spChg chg="add mod">
          <ac:chgData name="Nicholas Jensen" userId="d8d72e68-c4fb-4280-89a2-09ac2498eb14" providerId="ADAL" clId="{D64ADB5B-7E33-4235-BD7E-E1F47CBF5DAB}" dt="2025-02-18T05:19:49.932" v="2934" actId="1076"/>
          <ac:spMkLst>
            <pc:docMk/>
            <pc:sldMk cId="1860755361" sldId="347"/>
            <ac:spMk id="17" creationId="{85C6951C-C741-3160-FF7F-73A3C4E35FFC}"/>
          </ac:spMkLst>
        </pc:spChg>
        <pc:spChg chg="mod ord">
          <ac:chgData name="Nicholas Jensen" userId="d8d72e68-c4fb-4280-89a2-09ac2498eb14" providerId="ADAL" clId="{D64ADB5B-7E33-4235-BD7E-E1F47CBF5DAB}" dt="2025-02-18T05:44:20.274" v="3482" actId="700"/>
          <ac:spMkLst>
            <pc:docMk/>
            <pc:sldMk cId="1860755361" sldId="347"/>
            <ac:spMk id="18" creationId="{3954E684-AFF3-2D44-F027-2DB433C38432}"/>
          </ac:spMkLst>
        </pc:spChg>
        <pc:spChg chg="add mod">
          <ac:chgData name="Nicholas Jensen" userId="d8d72e68-c4fb-4280-89a2-09ac2498eb14" providerId="ADAL" clId="{D64ADB5B-7E33-4235-BD7E-E1F47CBF5DAB}" dt="2025-02-18T05:19:09.013" v="2924" actId="1076"/>
          <ac:spMkLst>
            <pc:docMk/>
            <pc:sldMk cId="1860755361" sldId="347"/>
            <ac:spMk id="31" creationId="{36577D76-3AF4-72D0-663E-909477861A09}"/>
          </ac:spMkLst>
        </pc:spChg>
        <pc:graphicFrameChg chg="add mod modGraphic">
          <ac:chgData name="Nicholas Jensen" userId="d8d72e68-c4fb-4280-89a2-09ac2498eb14" providerId="ADAL" clId="{D64ADB5B-7E33-4235-BD7E-E1F47CBF5DAB}" dt="2025-02-18T05:46:31.789" v="3499" actId="1076"/>
          <ac:graphicFrameMkLst>
            <pc:docMk/>
            <pc:sldMk cId="1860755361" sldId="347"/>
            <ac:graphicFrameMk id="11" creationId="{87353362-F9E4-C3FC-F676-E80EDFCB09B4}"/>
          </ac:graphicFrameMkLst>
        </pc:graphicFrameChg>
        <pc:graphicFrameChg chg="add mod modGraphic">
          <ac:chgData name="Nicholas Jensen" userId="d8d72e68-c4fb-4280-89a2-09ac2498eb14" providerId="ADAL" clId="{D64ADB5B-7E33-4235-BD7E-E1F47CBF5DAB}" dt="2025-02-18T05:46:37.005" v="3501" actId="1076"/>
          <ac:graphicFrameMkLst>
            <pc:docMk/>
            <pc:sldMk cId="1860755361" sldId="347"/>
            <ac:graphicFrameMk id="12" creationId="{20F27B6F-64E6-9649-54DB-A7185D1B5D1F}"/>
          </ac:graphicFrameMkLst>
        </pc:graphicFrameChg>
        <pc:graphicFrameChg chg="add mod">
          <ac:chgData name="Nicholas Jensen" userId="d8d72e68-c4fb-4280-89a2-09ac2498eb14" providerId="ADAL" clId="{D64ADB5B-7E33-4235-BD7E-E1F47CBF5DAB}" dt="2025-02-18T05:52:58.981" v="3545" actId="207"/>
          <ac:graphicFrameMkLst>
            <pc:docMk/>
            <pc:sldMk cId="1860755361" sldId="347"/>
            <ac:graphicFrameMk id="40" creationId="{A4F1EFB3-3EE8-03AB-FA0E-F4D27F048EBF}"/>
          </ac:graphicFrameMkLst>
        </pc:graphicFrameChg>
      </pc:sldChg>
      <pc:sldChg chg="addSp delSp modSp new del mod modClrScheme chgLayout">
        <pc:chgData name="Nicholas Jensen" userId="d8d72e68-c4fb-4280-89a2-09ac2498eb14" providerId="ADAL" clId="{D64ADB5B-7E33-4235-BD7E-E1F47CBF5DAB}" dt="2025-02-18T03:19:38.146" v="440" actId="2696"/>
        <pc:sldMkLst>
          <pc:docMk/>
          <pc:sldMk cId="1879132909" sldId="347"/>
        </pc:sldMkLst>
      </pc:sldChg>
      <pc:sldChg chg="addSp delSp modSp mod">
        <pc:chgData name="Nicholas Jensen" userId="d8d72e68-c4fb-4280-89a2-09ac2498eb14" providerId="ADAL" clId="{D64ADB5B-7E33-4235-BD7E-E1F47CBF5DAB}" dt="2025-02-18T04:36:50.651" v="2543" actId="478"/>
        <pc:sldMkLst>
          <pc:docMk/>
          <pc:sldMk cId="4045266465" sldId="348"/>
        </pc:sldMkLst>
      </pc:sldChg>
      <pc:sldChg chg="addSp delSp modSp new mod modTransition modClrScheme delAnim modAnim chgLayout">
        <pc:chgData name="Nicholas Jensen" userId="d8d72e68-c4fb-4280-89a2-09ac2498eb14" providerId="ADAL" clId="{D64ADB5B-7E33-4235-BD7E-E1F47CBF5DAB}" dt="2025-02-18T05:45:10.189" v="3494" actId="20577"/>
        <pc:sldMkLst>
          <pc:docMk/>
          <pc:sldMk cId="3003069895" sldId="349"/>
        </pc:sldMkLst>
        <pc:spChg chg="mod ord">
          <ac:chgData name="Nicholas Jensen" userId="d8d72e68-c4fb-4280-89a2-09ac2498eb14" providerId="ADAL" clId="{D64ADB5B-7E33-4235-BD7E-E1F47CBF5DAB}" dt="2025-02-18T05:44:24.665" v="3483" actId="700"/>
          <ac:spMkLst>
            <pc:docMk/>
            <pc:sldMk cId="3003069895" sldId="349"/>
            <ac:spMk id="3" creationId="{826F5DEB-1ED9-8CC7-25C0-222280E9D863}"/>
          </ac:spMkLst>
        </pc:spChg>
        <pc:spChg chg="mod ord">
          <ac:chgData name="Nicholas Jensen" userId="d8d72e68-c4fb-4280-89a2-09ac2498eb14" providerId="ADAL" clId="{D64ADB5B-7E33-4235-BD7E-E1F47CBF5DAB}" dt="2025-02-18T05:44:24.665" v="3483" actId="700"/>
          <ac:spMkLst>
            <pc:docMk/>
            <pc:sldMk cId="3003069895" sldId="349"/>
            <ac:spMk id="4" creationId="{5A4E1E32-5F82-AF51-1690-964BBD54CF41}"/>
          </ac:spMkLst>
        </pc:spChg>
        <pc:spChg chg="mod ord">
          <ac:chgData name="Nicholas Jensen" userId="d8d72e68-c4fb-4280-89a2-09ac2498eb14" providerId="ADAL" clId="{D64ADB5B-7E33-4235-BD7E-E1F47CBF5DAB}" dt="2025-02-18T05:44:24.665" v="3483" actId="700"/>
          <ac:spMkLst>
            <pc:docMk/>
            <pc:sldMk cId="3003069895" sldId="349"/>
            <ac:spMk id="5" creationId="{A671D970-1045-E3C8-74F3-3A9AB572E802}"/>
          </ac:spMkLst>
        </pc:spChg>
        <pc:spChg chg="mod ord">
          <ac:chgData name="Nicholas Jensen" userId="d8d72e68-c4fb-4280-89a2-09ac2498eb14" providerId="ADAL" clId="{D64ADB5B-7E33-4235-BD7E-E1F47CBF5DAB}" dt="2025-02-18T05:44:24.665" v="3483" actId="700"/>
          <ac:spMkLst>
            <pc:docMk/>
            <pc:sldMk cId="3003069895" sldId="349"/>
            <ac:spMk id="6" creationId="{A7E3C44C-CC2B-158E-32C3-28C2E6F4B8A5}"/>
          </ac:spMkLst>
        </pc:spChg>
        <pc:graphicFrameChg chg="add mod modGraphic">
          <ac:chgData name="Nicholas Jensen" userId="d8d72e68-c4fb-4280-89a2-09ac2498eb14" providerId="ADAL" clId="{D64ADB5B-7E33-4235-BD7E-E1F47CBF5DAB}" dt="2025-02-18T05:45:10.189" v="3494" actId="20577"/>
          <ac:graphicFrameMkLst>
            <pc:docMk/>
            <pc:sldMk cId="3003069895" sldId="349"/>
            <ac:graphicFrameMk id="2" creationId="{EC993B13-B5CA-C624-8FF3-4A5B7293E2C6}"/>
          </ac:graphicFrameMkLst>
        </pc:graphicFrameChg>
        <pc:graphicFrameChg chg="add mod modGraphic">
          <ac:chgData name="Nicholas Jensen" userId="d8d72e68-c4fb-4280-89a2-09ac2498eb14" providerId="ADAL" clId="{D64ADB5B-7E33-4235-BD7E-E1F47CBF5DAB}" dt="2025-02-18T05:14:45.876" v="2835" actId="1076"/>
          <ac:graphicFrameMkLst>
            <pc:docMk/>
            <pc:sldMk cId="3003069895" sldId="349"/>
            <ac:graphicFrameMk id="11" creationId="{22D1C09B-EB2A-38D0-4189-60F901630043}"/>
          </ac:graphicFrameMkLst>
        </pc:graphicFrameChg>
        <pc:picChg chg="mod">
          <ac:chgData name="Nicholas Jensen" userId="d8d72e68-c4fb-4280-89a2-09ac2498eb14" providerId="ADAL" clId="{D64ADB5B-7E33-4235-BD7E-E1F47CBF5DAB}" dt="2025-02-18T04:00:36.034" v="2405" actId="1076"/>
          <ac:picMkLst>
            <pc:docMk/>
            <pc:sldMk cId="3003069895" sldId="349"/>
            <ac:picMk id="8" creationId="{5F365A0D-7215-4017-A8EC-D9B365F41EEF}"/>
          </ac:picMkLst>
        </pc:picChg>
      </pc:sldChg>
      <pc:sldChg chg="addSp modSp new del">
        <pc:chgData name="Nicholas Jensen" userId="d8d72e68-c4fb-4280-89a2-09ac2498eb14" providerId="ADAL" clId="{D64ADB5B-7E33-4235-BD7E-E1F47CBF5DAB}" dt="2025-02-18T04:01:37.459" v="2406" actId="2696"/>
        <pc:sldMkLst>
          <pc:docMk/>
          <pc:sldMk cId="3870618624" sldId="350"/>
        </pc:sldMkLst>
      </pc:sldChg>
      <pc:sldChg chg="modSp mod">
        <pc:chgData name="Nicholas Jensen" userId="d8d72e68-c4fb-4280-89a2-09ac2498eb14" providerId="ADAL" clId="{D64ADB5B-7E33-4235-BD7E-E1F47CBF5DAB}" dt="2025-02-19T17:40:29.088" v="3604" actId="339"/>
        <pc:sldMkLst>
          <pc:docMk/>
          <pc:sldMk cId="53083881" sldId="352"/>
        </pc:sldMkLst>
        <pc:graphicFrameChg chg="mod modGraphic">
          <ac:chgData name="Nicholas Jensen" userId="d8d72e68-c4fb-4280-89a2-09ac2498eb14" providerId="ADAL" clId="{D64ADB5B-7E33-4235-BD7E-E1F47CBF5DAB}" dt="2025-02-19T17:40:29.088" v="3604" actId="339"/>
          <ac:graphicFrameMkLst>
            <pc:docMk/>
            <pc:sldMk cId="53083881" sldId="352"/>
            <ac:graphicFrameMk id="7" creationId="{42EF6051-E04B-65D8-1E79-441E15EDEC9B}"/>
          </ac:graphicFrameMkLst>
        </pc:graphicFrameChg>
      </pc:sldChg>
      <pc:sldChg chg="addSp delSp modSp mod">
        <pc:chgData name="Nicholas Jensen" userId="d8d72e68-c4fb-4280-89a2-09ac2498eb14" providerId="ADAL" clId="{D64ADB5B-7E33-4235-BD7E-E1F47CBF5DAB}" dt="2025-02-18T05:41:03.913" v="3458" actId="478"/>
        <pc:sldMkLst>
          <pc:docMk/>
          <pc:sldMk cId="2234804732" sldId="352"/>
        </pc:sldMkLst>
      </pc:sldChg>
    </pc:docChg>
  </pc:docChgLst>
  <pc:docChgLst>
    <pc:chgData name="Edward Zapert" userId="27859bdd-b4b9-4b4d-b892-da0beb0ff13b" providerId="ADAL" clId="{BB2E7A9C-A2A4-418B-804B-602A1FC08002}"/>
    <pc:docChg chg="undo custSel addSld modSld sldOrd modSection">
      <pc:chgData name="Edward Zapert" userId="27859bdd-b4b9-4b4d-b892-da0beb0ff13b" providerId="ADAL" clId="{BB2E7A9C-A2A4-418B-804B-602A1FC08002}" dt="2025-02-18T21:21:36.749" v="1509" actId="1076"/>
      <pc:docMkLst>
        <pc:docMk/>
      </pc:docMkLst>
      <pc:sldChg chg="modSp mod">
        <pc:chgData name="Edward Zapert" userId="27859bdd-b4b9-4b4d-b892-da0beb0ff13b" providerId="ADAL" clId="{BB2E7A9C-A2A4-418B-804B-602A1FC08002}" dt="2025-02-18T05:42:22.993" v="1463" actId="2"/>
        <pc:sldMkLst>
          <pc:docMk/>
          <pc:sldMk cId="3656656740" sldId="280"/>
        </pc:sldMkLst>
        <pc:spChg chg="mod">
          <ac:chgData name="Edward Zapert" userId="27859bdd-b4b9-4b4d-b892-da0beb0ff13b" providerId="ADAL" clId="{BB2E7A9C-A2A4-418B-804B-602A1FC08002}" dt="2025-02-18T05:42:22.993" v="1463" actId="2"/>
          <ac:spMkLst>
            <pc:docMk/>
            <pc:sldMk cId="3656656740" sldId="280"/>
            <ac:spMk id="34" creationId="{5240B36D-381E-1561-3E5D-EA529810F4E3}"/>
          </ac:spMkLst>
        </pc:spChg>
      </pc:sldChg>
      <pc:sldChg chg="modSp mod">
        <pc:chgData name="Edward Zapert" userId="27859bdd-b4b9-4b4d-b892-da0beb0ff13b" providerId="ADAL" clId="{BB2E7A9C-A2A4-418B-804B-602A1FC08002}" dt="2025-02-18T05:55:15.438" v="1484" actId="1076"/>
        <pc:sldMkLst>
          <pc:docMk/>
          <pc:sldMk cId="1845198779" sldId="297"/>
        </pc:sldMkLst>
        <pc:spChg chg="mod">
          <ac:chgData name="Edward Zapert" userId="27859bdd-b4b9-4b4d-b892-da0beb0ff13b" providerId="ADAL" clId="{BB2E7A9C-A2A4-418B-804B-602A1FC08002}" dt="2025-02-18T05:42:24.197" v="1464" actId="2"/>
          <ac:spMkLst>
            <pc:docMk/>
            <pc:sldMk cId="1845198779" sldId="297"/>
            <ac:spMk id="12" creationId="{3DF4C1F0-78AD-3E84-9E74-5C0359101412}"/>
          </ac:spMkLst>
        </pc:spChg>
        <pc:picChg chg="mod">
          <ac:chgData name="Edward Zapert" userId="27859bdd-b4b9-4b4d-b892-da0beb0ff13b" providerId="ADAL" clId="{BB2E7A9C-A2A4-418B-804B-602A1FC08002}" dt="2025-02-18T05:55:09.275" v="1483" actId="1076"/>
          <ac:picMkLst>
            <pc:docMk/>
            <pc:sldMk cId="1845198779" sldId="297"/>
            <ac:picMk id="17" creationId="{8C041A62-0DB2-2450-4365-204A32ED5B2F}"/>
          </ac:picMkLst>
        </pc:picChg>
        <pc:picChg chg="mod">
          <ac:chgData name="Edward Zapert" userId="27859bdd-b4b9-4b4d-b892-da0beb0ff13b" providerId="ADAL" clId="{BB2E7A9C-A2A4-418B-804B-602A1FC08002}" dt="2025-02-18T05:55:15.438" v="1484" actId="1076"/>
          <ac:picMkLst>
            <pc:docMk/>
            <pc:sldMk cId="1845198779" sldId="297"/>
            <ac:picMk id="26" creationId="{347921C5-3C43-F5F7-9816-60617D395EF6}"/>
          </ac:picMkLst>
        </pc:picChg>
      </pc:sldChg>
      <pc:sldChg chg="modSp mod">
        <pc:chgData name="Edward Zapert" userId="27859bdd-b4b9-4b4d-b892-da0beb0ff13b" providerId="ADAL" clId="{BB2E7A9C-A2A4-418B-804B-602A1FC08002}" dt="2025-02-18T03:43:59.982" v="749" actId="14100"/>
        <pc:sldMkLst>
          <pc:docMk/>
          <pc:sldMk cId="935124532" sldId="299"/>
        </pc:sldMkLst>
        <pc:spChg chg="mod">
          <ac:chgData name="Edward Zapert" userId="27859bdd-b4b9-4b4d-b892-da0beb0ff13b" providerId="ADAL" clId="{BB2E7A9C-A2A4-418B-804B-602A1FC08002}" dt="2025-02-18T03:43:59.982" v="749" actId="14100"/>
          <ac:spMkLst>
            <pc:docMk/>
            <pc:sldMk cId="935124532" sldId="299"/>
            <ac:spMk id="2" creationId="{C01DE6B7-78E2-90B4-E4F2-16FD02C3F46E}"/>
          </ac:spMkLst>
        </pc:spChg>
        <pc:picChg chg="mod">
          <ac:chgData name="Edward Zapert" userId="27859bdd-b4b9-4b4d-b892-da0beb0ff13b" providerId="ADAL" clId="{BB2E7A9C-A2A4-418B-804B-602A1FC08002}" dt="2025-02-18T03:43:59.982" v="749" actId="14100"/>
          <ac:picMkLst>
            <pc:docMk/>
            <pc:sldMk cId="935124532" sldId="299"/>
            <ac:picMk id="8" creationId="{F05BC22E-CB61-790C-F6A2-A69D58E125BD}"/>
          </ac:picMkLst>
        </pc:picChg>
      </pc:sldChg>
      <pc:sldChg chg="modSp mod ord">
        <pc:chgData name="Edward Zapert" userId="27859bdd-b4b9-4b4d-b892-da0beb0ff13b" providerId="ADAL" clId="{BB2E7A9C-A2A4-418B-804B-602A1FC08002}" dt="2025-02-18T21:21:36.749" v="1509" actId="1076"/>
        <pc:sldMkLst>
          <pc:docMk/>
          <pc:sldMk cId="3346816995" sldId="304"/>
        </pc:sldMkLst>
        <pc:spChg chg="mod">
          <ac:chgData name="Edward Zapert" userId="27859bdd-b4b9-4b4d-b892-da0beb0ff13b" providerId="ADAL" clId="{BB2E7A9C-A2A4-418B-804B-602A1FC08002}" dt="2025-02-18T21:21:36.749" v="1509" actId="1076"/>
          <ac:spMkLst>
            <pc:docMk/>
            <pc:sldMk cId="3346816995" sldId="304"/>
            <ac:spMk id="9" creationId="{8B3689E3-386E-DB7F-91BC-2D81CB5B2216}"/>
          </ac:spMkLst>
        </pc:spChg>
        <pc:spChg chg="mod">
          <ac:chgData name="Edward Zapert" userId="27859bdd-b4b9-4b4d-b892-da0beb0ff13b" providerId="ADAL" clId="{BB2E7A9C-A2A4-418B-804B-602A1FC08002}" dt="2025-02-18T04:37:24.158" v="1000" actId="20577"/>
          <ac:spMkLst>
            <pc:docMk/>
            <pc:sldMk cId="3346816995" sldId="304"/>
            <ac:spMk id="15" creationId="{81973733-3EC3-0B96-E7E0-74561F3B68B0}"/>
          </ac:spMkLst>
        </pc:spChg>
      </pc:sldChg>
      <pc:sldChg chg="modSp">
        <pc:chgData name="Edward Zapert" userId="27859bdd-b4b9-4b4d-b892-da0beb0ff13b" providerId="ADAL" clId="{BB2E7A9C-A2A4-418B-804B-602A1FC08002}" dt="2025-02-18T05:32:07.247" v="1432" actId="20577"/>
        <pc:sldMkLst>
          <pc:docMk/>
          <pc:sldMk cId="447714141" sldId="308"/>
        </pc:sldMkLst>
        <pc:graphicFrameChg chg="mod">
          <ac:chgData name="Edward Zapert" userId="27859bdd-b4b9-4b4d-b892-da0beb0ff13b" providerId="ADAL" clId="{BB2E7A9C-A2A4-418B-804B-602A1FC08002}" dt="2025-02-18T05:32:07.247" v="1432" actId="20577"/>
          <ac:graphicFrameMkLst>
            <pc:docMk/>
            <pc:sldMk cId="447714141" sldId="308"/>
            <ac:graphicFrameMk id="15" creationId="{1AE8A62C-77DC-8B6A-B238-45D09E0C1286}"/>
          </ac:graphicFrameMkLst>
        </pc:graphicFrameChg>
      </pc:sldChg>
      <pc:sldChg chg="modSp mod">
        <pc:chgData name="Edward Zapert" userId="27859bdd-b4b9-4b4d-b892-da0beb0ff13b" providerId="ADAL" clId="{BB2E7A9C-A2A4-418B-804B-602A1FC08002}" dt="2025-02-18T05:42:22.795" v="1462" actId="2"/>
        <pc:sldMkLst>
          <pc:docMk/>
          <pc:sldMk cId="1088463923" sldId="326"/>
        </pc:sldMkLst>
      </pc:sldChg>
      <pc:sldChg chg="modSp mod">
        <pc:chgData name="Edward Zapert" userId="27859bdd-b4b9-4b4d-b892-da0beb0ff13b" providerId="ADAL" clId="{BB2E7A9C-A2A4-418B-804B-602A1FC08002}" dt="2025-02-18T04:56:16.296" v="1255" actId="1076"/>
        <pc:sldMkLst>
          <pc:docMk/>
          <pc:sldMk cId="1790788166" sldId="332"/>
        </pc:sldMkLst>
        <pc:spChg chg="mod">
          <ac:chgData name="Edward Zapert" userId="27859bdd-b4b9-4b4d-b892-da0beb0ff13b" providerId="ADAL" clId="{BB2E7A9C-A2A4-418B-804B-602A1FC08002}" dt="2025-02-18T04:56:16.296" v="1255" actId="1076"/>
          <ac:spMkLst>
            <pc:docMk/>
            <pc:sldMk cId="1790788166" sldId="332"/>
            <ac:spMk id="20" creationId="{762541F8-F377-86F8-C17D-ECB928E0CB00}"/>
          </ac:spMkLst>
        </pc:spChg>
        <pc:graphicFrameChg chg="mod modGraphic">
          <ac:chgData name="Edward Zapert" userId="27859bdd-b4b9-4b4d-b892-da0beb0ff13b" providerId="ADAL" clId="{BB2E7A9C-A2A4-418B-804B-602A1FC08002}" dt="2025-02-18T04:56:11.424" v="1254" actId="1076"/>
          <ac:graphicFrameMkLst>
            <pc:docMk/>
            <pc:sldMk cId="1790788166" sldId="332"/>
            <ac:graphicFrameMk id="2" creationId="{AC134AF9-FDE5-56D9-EABE-F6176DDCF1BD}"/>
          </ac:graphicFrameMkLst>
        </pc:graphicFrameChg>
        <pc:cxnChg chg="mod">
          <ac:chgData name="Edward Zapert" userId="27859bdd-b4b9-4b4d-b892-da0beb0ff13b" providerId="ADAL" clId="{BB2E7A9C-A2A4-418B-804B-602A1FC08002}" dt="2025-02-18T04:56:16.296" v="1255" actId="1076"/>
          <ac:cxnSpMkLst>
            <pc:docMk/>
            <pc:sldMk cId="1790788166" sldId="332"/>
            <ac:cxnSpMk id="7" creationId="{0A7C53F4-2F2E-748D-9517-B9DB3E9C7F43}"/>
          </ac:cxnSpMkLst>
        </pc:cxnChg>
        <pc:cxnChg chg="mod">
          <ac:chgData name="Edward Zapert" userId="27859bdd-b4b9-4b4d-b892-da0beb0ff13b" providerId="ADAL" clId="{BB2E7A9C-A2A4-418B-804B-602A1FC08002}" dt="2025-02-18T04:56:16.296" v="1255" actId="1076"/>
          <ac:cxnSpMkLst>
            <pc:docMk/>
            <pc:sldMk cId="1790788166" sldId="332"/>
            <ac:cxnSpMk id="10" creationId="{71E6008C-0090-60E8-FD09-36D285043289}"/>
          </ac:cxnSpMkLst>
        </pc:cxnChg>
      </pc:sldChg>
      <pc:sldChg chg="modSp mod ord">
        <pc:chgData name="Edward Zapert" userId="27859bdd-b4b9-4b4d-b892-da0beb0ff13b" providerId="ADAL" clId="{BB2E7A9C-A2A4-418B-804B-602A1FC08002}" dt="2025-02-18T05:43:20.346" v="1469" actId="1076"/>
        <pc:sldMkLst>
          <pc:docMk/>
          <pc:sldMk cId="621535688" sldId="335"/>
        </pc:sldMkLst>
        <pc:spChg chg="mod">
          <ac:chgData name="Edward Zapert" userId="27859bdd-b4b9-4b4d-b892-da0beb0ff13b" providerId="ADAL" clId="{BB2E7A9C-A2A4-418B-804B-602A1FC08002}" dt="2025-02-18T04:58:01.405" v="1269" actId="20577"/>
          <ac:spMkLst>
            <pc:docMk/>
            <pc:sldMk cId="621535688" sldId="335"/>
            <ac:spMk id="6" creationId="{500DE279-6B12-3D8C-55B6-DE7C9E4DDC35}"/>
          </ac:spMkLst>
        </pc:spChg>
        <pc:spChg chg="mod">
          <ac:chgData name="Edward Zapert" userId="27859bdd-b4b9-4b4d-b892-da0beb0ff13b" providerId="ADAL" clId="{BB2E7A9C-A2A4-418B-804B-602A1FC08002}" dt="2025-02-18T05:41:27.592" v="1450" actId="1076"/>
          <ac:spMkLst>
            <pc:docMk/>
            <pc:sldMk cId="621535688" sldId="335"/>
            <ac:spMk id="19" creationId="{3D841145-256E-512A-3573-0CA3B841AD45}"/>
          </ac:spMkLst>
        </pc:spChg>
        <pc:spChg chg="mod">
          <ac:chgData name="Edward Zapert" userId="27859bdd-b4b9-4b4d-b892-da0beb0ff13b" providerId="ADAL" clId="{BB2E7A9C-A2A4-418B-804B-602A1FC08002}" dt="2025-02-18T05:42:53.752" v="1466" actId="1076"/>
          <ac:spMkLst>
            <pc:docMk/>
            <pc:sldMk cId="621535688" sldId="335"/>
            <ac:spMk id="25" creationId="{C60D1FF0-7C88-1493-F169-54E14F65E0B9}"/>
          </ac:spMkLst>
        </pc:spChg>
        <pc:spChg chg="mod">
          <ac:chgData name="Edward Zapert" userId="27859bdd-b4b9-4b4d-b892-da0beb0ff13b" providerId="ADAL" clId="{BB2E7A9C-A2A4-418B-804B-602A1FC08002}" dt="2025-02-18T05:43:12.610" v="1468" actId="1076"/>
          <ac:spMkLst>
            <pc:docMk/>
            <pc:sldMk cId="621535688" sldId="335"/>
            <ac:spMk id="27" creationId="{0BFDB712-D1A0-020A-027B-BEC5C582B786}"/>
          </ac:spMkLst>
        </pc:spChg>
        <pc:spChg chg="mod">
          <ac:chgData name="Edward Zapert" userId="27859bdd-b4b9-4b4d-b892-da0beb0ff13b" providerId="ADAL" clId="{BB2E7A9C-A2A4-418B-804B-602A1FC08002}" dt="2025-02-18T05:43:08.366" v="1467" actId="1076"/>
          <ac:spMkLst>
            <pc:docMk/>
            <pc:sldMk cId="621535688" sldId="335"/>
            <ac:spMk id="30" creationId="{B52AB1D3-01CA-C11D-7FD3-B037460101CC}"/>
          </ac:spMkLst>
        </pc:spChg>
        <pc:spChg chg="mod">
          <ac:chgData name="Edward Zapert" userId="27859bdd-b4b9-4b4d-b892-da0beb0ff13b" providerId="ADAL" clId="{BB2E7A9C-A2A4-418B-804B-602A1FC08002}" dt="2025-02-18T05:41:36.902" v="1451" actId="14100"/>
          <ac:spMkLst>
            <pc:docMk/>
            <pc:sldMk cId="621535688" sldId="335"/>
            <ac:spMk id="37" creationId="{60256DBF-858F-F83A-E6FA-A0A0136C52A0}"/>
          </ac:spMkLst>
        </pc:spChg>
        <pc:spChg chg="mod">
          <ac:chgData name="Edward Zapert" userId="27859bdd-b4b9-4b4d-b892-da0beb0ff13b" providerId="ADAL" clId="{BB2E7A9C-A2A4-418B-804B-602A1FC08002}" dt="2025-02-18T05:43:20.346" v="1469" actId="1076"/>
          <ac:spMkLst>
            <pc:docMk/>
            <pc:sldMk cId="621535688" sldId="335"/>
            <ac:spMk id="39" creationId="{A3E52EBF-F8B5-EBE7-09B6-1AFBCC0AEF7F}"/>
          </ac:spMkLst>
        </pc:spChg>
        <pc:spChg chg="mod">
          <ac:chgData name="Edward Zapert" userId="27859bdd-b4b9-4b4d-b892-da0beb0ff13b" providerId="ADAL" clId="{BB2E7A9C-A2A4-418B-804B-602A1FC08002}" dt="2025-02-18T05:41:50.784" v="1454" actId="1076"/>
          <ac:spMkLst>
            <pc:docMk/>
            <pc:sldMk cId="621535688" sldId="335"/>
            <ac:spMk id="44" creationId="{934F3F44-D064-D838-5FC7-16170AB2DBC1}"/>
          </ac:spMkLst>
        </pc:spChg>
        <pc:picChg chg="mod">
          <ac:chgData name="Edward Zapert" userId="27859bdd-b4b9-4b4d-b892-da0beb0ff13b" providerId="ADAL" clId="{BB2E7A9C-A2A4-418B-804B-602A1FC08002}" dt="2025-02-18T05:41:21.357" v="1449" actId="1076"/>
          <ac:picMkLst>
            <pc:docMk/>
            <pc:sldMk cId="621535688" sldId="335"/>
            <ac:picMk id="9" creationId="{5E20A6B7-4800-99E7-23E5-C54D1039E2DC}"/>
          </ac:picMkLst>
        </pc:picChg>
        <pc:picChg chg="mod">
          <ac:chgData name="Edward Zapert" userId="27859bdd-b4b9-4b4d-b892-da0beb0ff13b" providerId="ADAL" clId="{BB2E7A9C-A2A4-418B-804B-602A1FC08002}" dt="2025-02-18T05:41:58.632" v="1456" actId="1076"/>
          <ac:picMkLst>
            <pc:docMk/>
            <pc:sldMk cId="621535688" sldId="335"/>
            <ac:picMk id="38" creationId="{427174FC-4179-20DF-03EE-E389DB54BED4}"/>
          </ac:picMkLst>
        </pc:picChg>
        <pc:picChg chg="mod">
          <ac:chgData name="Edward Zapert" userId="27859bdd-b4b9-4b4d-b892-da0beb0ff13b" providerId="ADAL" clId="{BB2E7A9C-A2A4-418B-804B-602A1FC08002}" dt="2025-02-18T05:42:35.824" v="1465" actId="1076"/>
          <ac:picMkLst>
            <pc:docMk/>
            <pc:sldMk cId="621535688" sldId="335"/>
            <ac:picMk id="43" creationId="{F22F4DFD-3201-5EC3-69E8-E3A32D3F4B23}"/>
          </ac:picMkLst>
        </pc:picChg>
        <pc:picChg chg="mod">
          <ac:chgData name="Edward Zapert" userId="27859bdd-b4b9-4b4d-b892-da0beb0ff13b" providerId="ADAL" clId="{BB2E7A9C-A2A4-418B-804B-602A1FC08002}" dt="2025-02-18T05:42:53.752" v="1466" actId="1076"/>
          <ac:picMkLst>
            <pc:docMk/>
            <pc:sldMk cId="621535688" sldId="335"/>
            <ac:picMk id="1032" creationId="{B3063410-B249-756D-6E22-8610FBF89DE6}"/>
          </ac:picMkLst>
        </pc:picChg>
      </pc:sldChg>
      <pc:sldChg chg="modSp mod ord">
        <pc:chgData name="Edward Zapert" userId="27859bdd-b4b9-4b4d-b892-da0beb0ff13b" providerId="ADAL" clId="{BB2E7A9C-A2A4-418B-804B-602A1FC08002}" dt="2025-02-18T05:17:18.114" v="1430" actId="20577"/>
        <pc:sldMkLst>
          <pc:docMk/>
          <pc:sldMk cId="1917330036" sldId="338"/>
        </pc:sldMkLst>
        <pc:spChg chg="mod">
          <ac:chgData name="Edward Zapert" userId="27859bdd-b4b9-4b4d-b892-da0beb0ff13b" providerId="ADAL" clId="{BB2E7A9C-A2A4-418B-804B-602A1FC08002}" dt="2025-02-18T05:17:18.114" v="1430" actId="20577"/>
          <ac:spMkLst>
            <pc:docMk/>
            <pc:sldMk cId="1917330036" sldId="338"/>
            <ac:spMk id="2" creationId="{9A64CFCC-2319-F63B-5D0E-7B0E7863D848}"/>
          </ac:spMkLst>
        </pc:spChg>
        <pc:spChg chg="mod">
          <ac:chgData name="Edward Zapert" userId="27859bdd-b4b9-4b4d-b892-da0beb0ff13b" providerId="ADAL" clId="{BB2E7A9C-A2A4-418B-804B-602A1FC08002}" dt="2025-02-18T05:14:31.895" v="1314" actId="20577"/>
          <ac:spMkLst>
            <pc:docMk/>
            <pc:sldMk cId="1917330036" sldId="338"/>
            <ac:spMk id="5" creationId="{C758D6B3-8C8B-3E47-CCF9-0C0996950282}"/>
          </ac:spMkLst>
        </pc:spChg>
        <pc:spChg chg="mod">
          <ac:chgData name="Edward Zapert" userId="27859bdd-b4b9-4b4d-b892-da0beb0ff13b" providerId="ADAL" clId="{BB2E7A9C-A2A4-418B-804B-602A1FC08002}" dt="2025-02-18T04:37:34.820" v="1014" actId="20577"/>
          <ac:spMkLst>
            <pc:docMk/>
            <pc:sldMk cId="1917330036" sldId="338"/>
            <ac:spMk id="6" creationId="{BF26BCEC-D452-5F45-3C12-ACF4B053DB11}"/>
          </ac:spMkLst>
        </pc:spChg>
      </pc:sldChg>
      <pc:sldChg chg="addSp delSp modSp mod ord modAnim">
        <pc:chgData name="Edward Zapert" userId="27859bdd-b4b9-4b4d-b892-da0beb0ff13b" providerId="ADAL" clId="{BB2E7A9C-A2A4-418B-804B-602A1FC08002}" dt="2025-02-18T06:05:13.267" v="1502"/>
        <pc:sldMkLst>
          <pc:docMk/>
          <pc:sldMk cId="102247709" sldId="339"/>
        </pc:sldMkLst>
        <pc:spChg chg="mod">
          <ac:chgData name="Edward Zapert" userId="27859bdd-b4b9-4b4d-b892-da0beb0ff13b" providerId="ADAL" clId="{BB2E7A9C-A2A4-418B-804B-602A1FC08002}" dt="2025-02-18T03:29:36.501" v="549" actId="20577"/>
          <ac:spMkLst>
            <pc:docMk/>
            <pc:sldMk cId="102247709" sldId="339"/>
            <ac:spMk id="6" creationId="{1B986F70-D378-EBAE-9F48-B7E97E652230}"/>
          </ac:spMkLst>
        </pc:spChg>
        <pc:spChg chg="mod">
          <ac:chgData name="Edward Zapert" userId="27859bdd-b4b9-4b4d-b892-da0beb0ff13b" providerId="ADAL" clId="{BB2E7A9C-A2A4-418B-804B-602A1FC08002}" dt="2025-02-18T04:26:43.242" v="788"/>
          <ac:spMkLst>
            <pc:docMk/>
            <pc:sldMk cId="102247709" sldId="339"/>
            <ac:spMk id="8" creationId="{C8AD59EE-314E-87C6-4083-35E16650491E}"/>
          </ac:spMkLst>
        </pc:spChg>
        <pc:spChg chg="mod">
          <ac:chgData name="Edward Zapert" userId="27859bdd-b4b9-4b4d-b892-da0beb0ff13b" providerId="ADAL" clId="{BB2E7A9C-A2A4-418B-804B-602A1FC08002}" dt="2025-02-18T04:26:43.242" v="788"/>
          <ac:spMkLst>
            <pc:docMk/>
            <pc:sldMk cId="102247709" sldId="339"/>
            <ac:spMk id="9" creationId="{712C69E8-0F21-98CF-A00A-F8B7E5B67A85}"/>
          </ac:spMkLst>
        </pc:spChg>
        <pc:spChg chg="add mod">
          <ac:chgData name="Edward Zapert" userId="27859bdd-b4b9-4b4d-b892-da0beb0ff13b" providerId="ADAL" clId="{BB2E7A9C-A2A4-418B-804B-602A1FC08002}" dt="2025-02-18T04:32:30.677" v="915" actId="1076"/>
          <ac:spMkLst>
            <pc:docMk/>
            <pc:sldMk cId="102247709" sldId="339"/>
            <ac:spMk id="10" creationId="{1EF6466F-CFF0-D9C6-3311-AB26902FC9A0}"/>
          </ac:spMkLst>
        </pc:spChg>
        <pc:spChg chg="mod">
          <ac:chgData name="Edward Zapert" userId="27859bdd-b4b9-4b4d-b892-da0beb0ff13b" providerId="ADAL" clId="{BB2E7A9C-A2A4-418B-804B-602A1FC08002}" dt="2025-02-18T04:28:25.800" v="842"/>
          <ac:spMkLst>
            <pc:docMk/>
            <pc:sldMk cId="102247709" sldId="339"/>
            <ac:spMk id="12" creationId="{01F067AD-35D1-FE16-714B-2E0701E2F7A8}"/>
          </ac:spMkLst>
        </pc:spChg>
        <pc:spChg chg="mod">
          <ac:chgData name="Edward Zapert" userId="27859bdd-b4b9-4b4d-b892-da0beb0ff13b" providerId="ADAL" clId="{BB2E7A9C-A2A4-418B-804B-602A1FC08002}" dt="2025-02-18T04:28:25.800" v="842"/>
          <ac:spMkLst>
            <pc:docMk/>
            <pc:sldMk cId="102247709" sldId="339"/>
            <ac:spMk id="13" creationId="{1610AD6E-43BA-B1BD-50C5-30B7B3A8AFF0}"/>
          </ac:spMkLst>
        </pc:spChg>
        <pc:spChg chg="add mod">
          <ac:chgData name="Edward Zapert" userId="27859bdd-b4b9-4b4d-b892-da0beb0ff13b" providerId="ADAL" clId="{BB2E7A9C-A2A4-418B-804B-602A1FC08002}" dt="2025-02-18T05:06:48.118" v="1277" actId="1076"/>
          <ac:spMkLst>
            <pc:docMk/>
            <pc:sldMk cId="102247709" sldId="339"/>
            <ac:spMk id="18" creationId="{4AE206D1-D15F-B090-180C-5C308FA8620A}"/>
          </ac:spMkLst>
        </pc:spChg>
        <pc:spChg chg="add mod">
          <ac:chgData name="Edward Zapert" userId="27859bdd-b4b9-4b4d-b892-da0beb0ff13b" providerId="ADAL" clId="{BB2E7A9C-A2A4-418B-804B-602A1FC08002}" dt="2025-02-18T04:44:41.271" v="1041" actId="20577"/>
          <ac:spMkLst>
            <pc:docMk/>
            <pc:sldMk cId="102247709" sldId="339"/>
            <ac:spMk id="19" creationId="{8314B97D-F1F2-26FD-6E61-4C698BC9D44C}"/>
          </ac:spMkLst>
        </pc:spChg>
        <pc:grpChg chg="add mod">
          <ac:chgData name="Edward Zapert" userId="27859bdd-b4b9-4b4d-b892-da0beb0ff13b" providerId="ADAL" clId="{BB2E7A9C-A2A4-418B-804B-602A1FC08002}" dt="2025-02-18T04:32:25" v="914" actId="14100"/>
          <ac:grpSpMkLst>
            <pc:docMk/>
            <pc:sldMk cId="102247709" sldId="339"/>
            <ac:grpSpMk id="2" creationId="{41F3EB65-5E5E-3DA2-769C-042D962EC2DA}"/>
          </ac:grpSpMkLst>
        </pc:grpChg>
        <pc:grpChg chg="add mod">
          <ac:chgData name="Edward Zapert" userId="27859bdd-b4b9-4b4d-b892-da0beb0ff13b" providerId="ADAL" clId="{BB2E7A9C-A2A4-418B-804B-602A1FC08002}" dt="2025-02-18T04:31:58.759" v="907" actId="1076"/>
          <ac:grpSpMkLst>
            <pc:docMk/>
            <pc:sldMk cId="102247709" sldId="339"/>
            <ac:grpSpMk id="11" creationId="{7B2C11CD-39E8-B923-40AB-D73CAF3DFE5D}"/>
          </ac:grpSpMkLst>
        </pc:grpChg>
        <pc:graphicFrameChg chg="add mod">
          <ac:chgData name="Edward Zapert" userId="27859bdd-b4b9-4b4d-b892-da0beb0ff13b" providerId="ADAL" clId="{BB2E7A9C-A2A4-418B-804B-602A1FC08002}" dt="2025-02-18T04:30:51.778" v="899"/>
          <ac:graphicFrameMkLst>
            <pc:docMk/>
            <pc:sldMk cId="102247709" sldId="339"/>
            <ac:graphicFrameMk id="7" creationId="{DA4EE537-D43D-763C-8F11-785CC4853982}"/>
          </ac:graphicFrameMkLst>
        </pc:graphicFrameChg>
        <pc:picChg chg="add mod">
          <ac:chgData name="Edward Zapert" userId="27859bdd-b4b9-4b4d-b892-da0beb0ff13b" providerId="ADAL" clId="{BB2E7A9C-A2A4-418B-804B-602A1FC08002}" dt="2025-02-18T04:32:44.741" v="916" actId="1076"/>
          <ac:picMkLst>
            <pc:docMk/>
            <pc:sldMk cId="102247709" sldId="339"/>
            <ac:picMk id="17" creationId="{CA01DDFD-6771-07E8-E5AE-417CD72B0991}"/>
          </ac:picMkLst>
        </pc:picChg>
      </pc:sldChg>
      <pc:sldChg chg="addSp delSp modSp add mod ord modClrScheme modAnim chgLayout">
        <pc:chgData name="Edward Zapert" userId="27859bdd-b4b9-4b4d-b892-da0beb0ff13b" providerId="ADAL" clId="{BB2E7A9C-A2A4-418B-804B-602A1FC08002}" dt="2025-02-18T06:07:03.859" v="1505"/>
        <pc:sldMkLst>
          <pc:docMk/>
          <pc:sldMk cId="1744215700" sldId="340"/>
        </pc:sldMkLst>
        <pc:spChg chg="mod ord">
          <ac:chgData name="Edward Zapert" userId="27859bdd-b4b9-4b4d-b892-da0beb0ff13b" providerId="ADAL" clId="{BB2E7A9C-A2A4-418B-804B-602A1FC08002}" dt="2025-02-18T02:04:28.512" v="40" actId="26606"/>
          <ac:spMkLst>
            <pc:docMk/>
            <pc:sldMk cId="1744215700" sldId="340"/>
            <ac:spMk id="4" creationId="{476161B5-4B51-D003-472E-718B756833C8}"/>
          </ac:spMkLst>
        </pc:spChg>
        <pc:spChg chg="mod">
          <ac:chgData name="Edward Zapert" userId="27859bdd-b4b9-4b4d-b892-da0beb0ff13b" providerId="ADAL" clId="{BB2E7A9C-A2A4-418B-804B-602A1FC08002}" dt="2025-02-18T02:04:28.512" v="40" actId="26606"/>
          <ac:spMkLst>
            <pc:docMk/>
            <pc:sldMk cId="1744215700" sldId="340"/>
            <ac:spMk id="5" creationId="{46417369-9AB1-0AC7-DE93-319A4FAB7718}"/>
          </ac:spMkLst>
        </pc:spChg>
        <pc:spChg chg="add mod">
          <ac:chgData name="Edward Zapert" userId="27859bdd-b4b9-4b4d-b892-da0beb0ff13b" providerId="ADAL" clId="{BB2E7A9C-A2A4-418B-804B-602A1FC08002}" dt="2025-02-18T03:30:06.892" v="552"/>
          <ac:spMkLst>
            <pc:docMk/>
            <pc:sldMk cId="1744215700" sldId="340"/>
            <ac:spMk id="9" creationId="{C558BFBA-E7C9-F1B8-D332-55F4711DC95D}"/>
          </ac:spMkLst>
        </pc:spChg>
        <pc:spChg chg="add mod">
          <ac:chgData name="Edward Zapert" userId="27859bdd-b4b9-4b4d-b892-da0beb0ff13b" providerId="ADAL" clId="{BB2E7A9C-A2A4-418B-804B-602A1FC08002}" dt="2025-02-18T04:36:06.630" v="967" actId="403"/>
          <ac:spMkLst>
            <pc:docMk/>
            <pc:sldMk cId="1744215700" sldId="340"/>
            <ac:spMk id="11" creationId="{52EA3700-0A57-6F79-501A-A285CABF99A2}"/>
          </ac:spMkLst>
        </pc:spChg>
        <pc:spChg chg="add mod">
          <ac:chgData name="Edward Zapert" userId="27859bdd-b4b9-4b4d-b892-da0beb0ff13b" providerId="ADAL" clId="{BB2E7A9C-A2A4-418B-804B-602A1FC08002}" dt="2025-02-18T04:36:03.690" v="966" actId="403"/>
          <ac:spMkLst>
            <pc:docMk/>
            <pc:sldMk cId="1744215700" sldId="340"/>
            <ac:spMk id="14" creationId="{E23112C8-F384-A327-2111-1D69F72DDF41}"/>
          </ac:spMkLst>
        </pc:spChg>
        <pc:spChg chg="add mod">
          <ac:chgData name="Edward Zapert" userId="27859bdd-b4b9-4b4d-b892-da0beb0ff13b" providerId="ADAL" clId="{BB2E7A9C-A2A4-418B-804B-602A1FC08002}" dt="2025-02-18T04:58:23.826" v="1270" actId="1076"/>
          <ac:spMkLst>
            <pc:docMk/>
            <pc:sldMk cId="1744215700" sldId="340"/>
            <ac:spMk id="15" creationId="{8DCC35EA-9EBC-42FF-06B2-16153BE6200A}"/>
          </ac:spMkLst>
        </pc:spChg>
        <pc:spChg chg="add mod">
          <ac:chgData name="Edward Zapert" userId="27859bdd-b4b9-4b4d-b892-da0beb0ff13b" providerId="ADAL" clId="{BB2E7A9C-A2A4-418B-804B-602A1FC08002}" dt="2025-02-18T03:32:57.629" v="569" actId="1076"/>
          <ac:spMkLst>
            <pc:docMk/>
            <pc:sldMk cId="1744215700" sldId="340"/>
            <ac:spMk id="20" creationId="{C3706D52-36B2-A80D-CCD1-4D76DB9A78EC}"/>
          </ac:spMkLst>
        </pc:spChg>
        <pc:spChg chg="add mod">
          <ac:chgData name="Edward Zapert" userId="27859bdd-b4b9-4b4d-b892-da0beb0ff13b" providerId="ADAL" clId="{BB2E7A9C-A2A4-418B-804B-602A1FC08002}" dt="2025-02-18T03:33:15.555" v="573" actId="1076"/>
          <ac:spMkLst>
            <pc:docMk/>
            <pc:sldMk cId="1744215700" sldId="340"/>
            <ac:spMk id="22" creationId="{6C9DC12D-E0AC-F733-D807-4498056F3146}"/>
          </ac:spMkLst>
        </pc:spChg>
        <pc:spChg chg="add mod">
          <ac:chgData name="Edward Zapert" userId="27859bdd-b4b9-4b4d-b892-da0beb0ff13b" providerId="ADAL" clId="{BB2E7A9C-A2A4-418B-804B-602A1FC08002}" dt="2025-02-18T03:33:15.555" v="573" actId="1076"/>
          <ac:spMkLst>
            <pc:docMk/>
            <pc:sldMk cId="1744215700" sldId="340"/>
            <ac:spMk id="23" creationId="{CE3A9367-C4F9-273E-7919-20F0376F68D7}"/>
          </ac:spMkLst>
        </pc:spChg>
        <pc:spChg chg="add mod">
          <ac:chgData name="Edward Zapert" userId="27859bdd-b4b9-4b4d-b892-da0beb0ff13b" providerId="ADAL" clId="{BB2E7A9C-A2A4-418B-804B-602A1FC08002}" dt="2025-02-18T02:09:20.440" v="115"/>
          <ac:spMkLst>
            <pc:docMk/>
            <pc:sldMk cId="1744215700" sldId="340"/>
            <ac:spMk id="25" creationId="{29CB4418-51D3-B3ED-F93D-FCBD9AAD5A33}"/>
          </ac:spMkLst>
        </pc:spChg>
        <pc:spChg chg="add mod">
          <ac:chgData name="Edward Zapert" userId="27859bdd-b4b9-4b4d-b892-da0beb0ff13b" providerId="ADAL" clId="{BB2E7A9C-A2A4-418B-804B-602A1FC08002}" dt="2025-02-18T02:13:02.678" v="183" actId="1076"/>
          <ac:spMkLst>
            <pc:docMk/>
            <pc:sldMk cId="1744215700" sldId="340"/>
            <ac:spMk id="27" creationId="{28973FE9-92AA-C7D9-4C39-5DCD0DFB149B}"/>
          </ac:spMkLst>
        </pc:spChg>
        <pc:spChg chg="mod">
          <ac:chgData name="Edward Zapert" userId="27859bdd-b4b9-4b4d-b892-da0beb0ff13b" providerId="ADAL" clId="{BB2E7A9C-A2A4-418B-804B-602A1FC08002}" dt="2025-02-18T02:12:15.267" v="167"/>
          <ac:spMkLst>
            <pc:docMk/>
            <pc:sldMk cId="1744215700" sldId="340"/>
            <ac:spMk id="36" creationId="{85506204-479F-AC3D-0A38-3FDC9F5616F4}"/>
          </ac:spMkLst>
        </pc:spChg>
        <pc:spChg chg="mod">
          <ac:chgData name="Edward Zapert" userId="27859bdd-b4b9-4b4d-b892-da0beb0ff13b" providerId="ADAL" clId="{BB2E7A9C-A2A4-418B-804B-602A1FC08002}" dt="2025-02-18T02:12:15.267" v="167"/>
          <ac:spMkLst>
            <pc:docMk/>
            <pc:sldMk cId="1744215700" sldId="340"/>
            <ac:spMk id="37" creationId="{F0BD1F22-B649-C49D-CFC7-E642F56CFF31}"/>
          </ac:spMkLst>
        </pc:spChg>
        <pc:spChg chg="mod">
          <ac:chgData name="Edward Zapert" userId="27859bdd-b4b9-4b4d-b892-da0beb0ff13b" providerId="ADAL" clId="{BB2E7A9C-A2A4-418B-804B-602A1FC08002}" dt="2025-02-18T02:12:23.812" v="172"/>
          <ac:spMkLst>
            <pc:docMk/>
            <pc:sldMk cId="1744215700" sldId="340"/>
            <ac:spMk id="39" creationId="{CFF4FFCE-2E48-8E2C-706F-4453255BD25B}"/>
          </ac:spMkLst>
        </pc:spChg>
        <pc:spChg chg="mod">
          <ac:chgData name="Edward Zapert" userId="27859bdd-b4b9-4b4d-b892-da0beb0ff13b" providerId="ADAL" clId="{BB2E7A9C-A2A4-418B-804B-602A1FC08002}" dt="2025-02-18T02:12:23.812" v="172"/>
          <ac:spMkLst>
            <pc:docMk/>
            <pc:sldMk cId="1744215700" sldId="340"/>
            <ac:spMk id="40" creationId="{96B36117-993F-1ABA-5C04-565A006D09A7}"/>
          </ac:spMkLst>
        </pc:spChg>
        <pc:spChg chg="add mod">
          <ac:chgData name="Edward Zapert" userId="27859bdd-b4b9-4b4d-b892-da0beb0ff13b" providerId="ADAL" clId="{BB2E7A9C-A2A4-418B-804B-602A1FC08002}" dt="2025-02-18T03:32:27.926" v="563" actId="1076"/>
          <ac:spMkLst>
            <pc:docMk/>
            <pc:sldMk cId="1744215700" sldId="340"/>
            <ac:spMk id="41" creationId="{7E35FB9F-D76A-DA07-A80C-04F4745F3894}"/>
          </ac:spMkLst>
        </pc:spChg>
        <pc:spChg chg="add mod">
          <ac:chgData name="Edward Zapert" userId="27859bdd-b4b9-4b4d-b892-da0beb0ff13b" providerId="ADAL" clId="{BB2E7A9C-A2A4-418B-804B-602A1FC08002}" dt="2025-02-18T03:32:27.926" v="563" actId="1076"/>
          <ac:spMkLst>
            <pc:docMk/>
            <pc:sldMk cId="1744215700" sldId="340"/>
            <ac:spMk id="42" creationId="{979F0AE4-42C5-A997-11BB-42EA6FD16812}"/>
          </ac:spMkLst>
        </pc:spChg>
        <pc:spChg chg="add mod">
          <ac:chgData name="Edward Zapert" userId="27859bdd-b4b9-4b4d-b892-da0beb0ff13b" providerId="ADAL" clId="{BB2E7A9C-A2A4-418B-804B-602A1FC08002}" dt="2025-02-18T04:36:18.204" v="971" actId="1076"/>
          <ac:spMkLst>
            <pc:docMk/>
            <pc:sldMk cId="1744215700" sldId="340"/>
            <ac:spMk id="43" creationId="{C6F50B08-43A5-7EFE-D2A9-CBD7212ACE48}"/>
          </ac:spMkLst>
        </pc:spChg>
        <pc:grpChg chg="add mod ord">
          <ac:chgData name="Edward Zapert" userId="27859bdd-b4b9-4b4d-b892-da0beb0ff13b" providerId="ADAL" clId="{BB2E7A9C-A2A4-418B-804B-602A1FC08002}" dt="2025-02-18T03:32:57.629" v="569" actId="1076"/>
          <ac:grpSpMkLst>
            <pc:docMk/>
            <pc:sldMk cId="1744215700" sldId="340"/>
            <ac:grpSpMk id="24" creationId="{3895974A-EFC2-8189-5D65-9DA3E09A9168}"/>
          </ac:grpSpMkLst>
        </pc:grpChg>
        <pc:grpChg chg="add mod ord">
          <ac:chgData name="Edward Zapert" userId="27859bdd-b4b9-4b4d-b892-da0beb0ff13b" providerId="ADAL" clId="{BB2E7A9C-A2A4-418B-804B-602A1FC08002}" dt="2025-02-18T03:33:15.555" v="573" actId="1076"/>
          <ac:grpSpMkLst>
            <pc:docMk/>
            <pc:sldMk cId="1744215700" sldId="340"/>
            <ac:grpSpMk id="35" creationId="{0196285E-5EB3-7B90-7D0D-140E9F80CDC1}"/>
          </ac:grpSpMkLst>
        </pc:grpChg>
        <pc:grpChg chg="add mod ord">
          <ac:chgData name="Edward Zapert" userId="27859bdd-b4b9-4b4d-b892-da0beb0ff13b" providerId="ADAL" clId="{BB2E7A9C-A2A4-418B-804B-602A1FC08002}" dt="2025-02-18T03:33:15.555" v="573" actId="1076"/>
          <ac:grpSpMkLst>
            <pc:docMk/>
            <pc:sldMk cId="1744215700" sldId="340"/>
            <ac:grpSpMk id="38" creationId="{7E844860-E9EE-2E1C-6769-DB000A6250BD}"/>
          </ac:grpSpMkLst>
        </pc:grpChg>
        <pc:picChg chg="add mod">
          <ac:chgData name="Edward Zapert" userId="27859bdd-b4b9-4b4d-b892-da0beb0ff13b" providerId="ADAL" clId="{BB2E7A9C-A2A4-418B-804B-602A1FC08002}" dt="2025-02-18T03:32:48.694" v="568" actId="1076"/>
          <ac:picMkLst>
            <pc:docMk/>
            <pc:sldMk cId="1744215700" sldId="340"/>
            <ac:picMk id="10" creationId="{F0EF7456-10F0-E82D-8252-9420EF2BB35C}"/>
          </ac:picMkLst>
        </pc:picChg>
        <pc:picChg chg="add mod">
          <ac:chgData name="Edward Zapert" userId="27859bdd-b4b9-4b4d-b892-da0beb0ff13b" providerId="ADAL" clId="{BB2E7A9C-A2A4-418B-804B-602A1FC08002}" dt="2025-02-18T04:58:42.785" v="1275" actId="1076"/>
          <ac:picMkLst>
            <pc:docMk/>
            <pc:sldMk cId="1744215700" sldId="340"/>
            <ac:picMk id="12" creationId="{E6FD41CE-7377-2EA3-3CE5-37E9D9B92877}"/>
          </ac:picMkLst>
        </pc:picChg>
        <pc:picChg chg="add mod">
          <ac:chgData name="Edward Zapert" userId="27859bdd-b4b9-4b4d-b892-da0beb0ff13b" providerId="ADAL" clId="{BB2E7A9C-A2A4-418B-804B-602A1FC08002}" dt="2025-02-18T03:32:46.649" v="567" actId="1076"/>
          <ac:picMkLst>
            <pc:docMk/>
            <pc:sldMk cId="1744215700" sldId="340"/>
            <ac:picMk id="16" creationId="{82B6E281-F8DE-DD66-E60D-7069113DD201}"/>
          </ac:picMkLst>
        </pc:picChg>
        <pc:picChg chg="add mod">
          <ac:chgData name="Edward Zapert" userId="27859bdd-b4b9-4b4d-b892-da0beb0ff13b" providerId="ADAL" clId="{BB2E7A9C-A2A4-418B-804B-602A1FC08002}" dt="2025-02-18T04:58:45.166" v="1276" actId="1076"/>
          <ac:picMkLst>
            <pc:docMk/>
            <pc:sldMk cId="1744215700" sldId="340"/>
            <ac:picMk id="1026" creationId="{3EE05DE2-008B-2B32-84B6-3D5DCD075243}"/>
          </ac:picMkLst>
        </pc:picChg>
      </pc:sldChg>
      <pc:sldChg chg="modSp mod">
        <pc:chgData name="Edward Zapert" userId="27859bdd-b4b9-4b4d-b892-da0beb0ff13b" providerId="ADAL" clId="{BB2E7A9C-A2A4-418B-804B-602A1FC08002}" dt="2025-02-18T03:55:32.445" v="767" actId="948"/>
        <pc:sldMkLst>
          <pc:docMk/>
          <pc:sldMk cId="2088169229" sldId="346"/>
        </pc:sldMkLst>
      </pc:sldChg>
      <pc:sldChg chg="modSp mod">
        <pc:chgData name="Edward Zapert" userId="27859bdd-b4b9-4b4d-b892-da0beb0ff13b" providerId="ADAL" clId="{BB2E7A9C-A2A4-418B-804B-602A1FC08002}" dt="2025-02-18T03:55:52.050" v="769" actId="948"/>
        <pc:sldMkLst>
          <pc:docMk/>
          <pc:sldMk cId="1860755361" sldId="347"/>
        </pc:sldMkLst>
      </pc:sldChg>
      <pc:sldChg chg="modSp mod">
        <pc:chgData name="Edward Zapert" userId="27859bdd-b4b9-4b4d-b892-da0beb0ff13b" providerId="ADAL" clId="{BB2E7A9C-A2A4-418B-804B-602A1FC08002}" dt="2025-02-18T04:54:45.255" v="1251" actId="1076"/>
        <pc:sldMkLst>
          <pc:docMk/>
          <pc:sldMk cId="3003069895" sldId="349"/>
        </pc:sldMkLst>
        <pc:graphicFrameChg chg="mod">
          <ac:chgData name="Edward Zapert" userId="27859bdd-b4b9-4b4d-b892-da0beb0ff13b" providerId="ADAL" clId="{BB2E7A9C-A2A4-418B-804B-602A1FC08002}" dt="2025-02-18T04:54:40.842" v="1250" actId="1076"/>
          <ac:graphicFrameMkLst>
            <pc:docMk/>
            <pc:sldMk cId="3003069895" sldId="349"/>
            <ac:graphicFrameMk id="11" creationId="{22D1C09B-EB2A-38D0-4189-60F901630043}"/>
          </ac:graphicFrameMkLst>
        </pc:graphicFrameChg>
        <pc:picChg chg="mod">
          <ac:chgData name="Edward Zapert" userId="27859bdd-b4b9-4b4d-b892-da0beb0ff13b" providerId="ADAL" clId="{BB2E7A9C-A2A4-418B-804B-602A1FC08002}" dt="2025-02-18T04:54:40.842" v="1250" actId="1076"/>
          <ac:picMkLst>
            <pc:docMk/>
            <pc:sldMk cId="3003069895" sldId="349"/>
            <ac:picMk id="8" creationId="{5F365A0D-7215-4017-A8EC-D9B365F41EEF}"/>
          </ac:picMkLst>
        </pc:picChg>
      </pc:sldChg>
      <pc:sldChg chg="addSp delSp modSp add mod modAnim">
        <pc:chgData name="Edward Zapert" userId="27859bdd-b4b9-4b4d-b892-da0beb0ff13b" providerId="ADAL" clId="{BB2E7A9C-A2A4-418B-804B-602A1FC08002}" dt="2025-02-18T05:57:48.969" v="1501" actId="20577"/>
        <pc:sldMkLst>
          <pc:docMk/>
          <pc:sldMk cId="4168761118" sldId="350"/>
        </pc:sldMkLst>
        <pc:graphicFrameChg chg="mod">
          <ac:chgData name="Edward Zapert" userId="27859bdd-b4b9-4b4d-b892-da0beb0ff13b" providerId="ADAL" clId="{BB2E7A9C-A2A4-418B-804B-602A1FC08002}" dt="2025-02-18T05:57:48.969" v="1501" actId="20577"/>
          <ac:graphicFrameMkLst>
            <pc:docMk/>
            <pc:sldMk cId="4168761118" sldId="350"/>
            <ac:graphicFrameMk id="2" creationId="{43782D5A-1680-E609-958F-1C06A4FB3093}"/>
          </ac:graphicFrameMkLst>
        </pc:graphicFrameChg>
        <pc:picChg chg="add mod">
          <ac:chgData name="Edward Zapert" userId="27859bdd-b4b9-4b4d-b892-da0beb0ff13b" providerId="ADAL" clId="{BB2E7A9C-A2A4-418B-804B-602A1FC08002}" dt="2025-02-18T05:38:29.078" v="1441" actId="1076"/>
          <ac:picMkLst>
            <pc:docMk/>
            <pc:sldMk cId="4168761118" sldId="350"/>
            <ac:picMk id="4" creationId="{3A710626-FCF6-EFCF-4D6B-20A03A8D8B34}"/>
          </ac:picMkLst>
        </pc:picChg>
      </pc:sldChg>
      <pc:sldChg chg="modSp mod ord modAnim">
        <pc:chgData name="Edward Zapert" userId="27859bdd-b4b9-4b4d-b892-da0beb0ff13b" providerId="ADAL" clId="{BB2E7A9C-A2A4-418B-804B-602A1FC08002}" dt="2025-02-18T05:48:03.247" v="1475"/>
        <pc:sldMkLst>
          <pc:docMk/>
          <pc:sldMk cId="390583887" sldId="351"/>
        </pc:sldMkLst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61" creationId="{914B7CF9-8426-B2DE-6364-4A6B9ED0CDCB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62" creationId="{8DDC281D-38F2-5F11-4761-CDC3D45116A0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63" creationId="{FC9F6A1D-DF9F-C09C-956B-458BFCC3B960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1024" creationId="{60922CB8-52AF-7ABF-CBCC-9F3ECEACDADA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1025" creationId="{AC022E21-A995-98FB-55B0-A4B293322F26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1026" creationId="{DC39CEDE-8F40-C3E5-D7E7-388C98282B4D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1027" creationId="{07F9CC12-8B5B-BA81-3FBF-3DB0723AD832}"/>
          </ac:spMkLst>
        </pc:spChg>
        <pc:spChg chg="mod">
          <ac:chgData name="Edward Zapert" userId="27859bdd-b4b9-4b4d-b892-da0beb0ff13b" providerId="ADAL" clId="{BB2E7A9C-A2A4-418B-804B-602A1FC08002}" dt="2025-02-18T05:43:39.187" v="1470" actId="1076"/>
          <ac:spMkLst>
            <pc:docMk/>
            <pc:sldMk cId="390583887" sldId="351"/>
            <ac:spMk id="1028" creationId="{16B19809-4938-008A-252B-3DA11A942531}"/>
          </ac:spMkLst>
        </pc:spChg>
        <pc:spChg chg="mod">
          <ac:chgData name="Edward Zapert" userId="27859bdd-b4b9-4b4d-b892-da0beb0ff13b" providerId="ADAL" clId="{BB2E7A9C-A2A4-418B-804B-602A1FC08002}" dt="2025-02-18T05:44:39.413" v="1474" actId="20577"/>
          <ac:spMkLst>
            <pc:docMk/>
            <pc:sldMk cId="390583887" sldId="351"/>
            <ac:spMk id="1047" creationId="{BF8CB268-278F-2AFE-51C6-DE13B1E461A0}"/>
          </ac:spMkLst>
        </pc:spChg>
        <pc:spChg chg="mod">
          <ac:chgData name="Edward Zapert" userId="27859bdd-b4b9-4b4d-b892-da0beb0ff13b" providerId="ADAL" clId="{BB2E7A9C-A2A4-418B-804B-602A1FC08002}" dt="2025-02-18T05:43:55.081" v="1472" actId="1076"/>
          <ac:spMkLst>
            <pc:docMk/>
            <pc:sldMk cId="390583887" sldId="351"/>
            <ac:spMk id="1062" creationId="{FACDE434-6A53-0A9A-07BF-319CF3194094}"/>
          </ac:spMkLst>
        </pc:spChg>
        <pc:spChg chg="mod">
          <ac:chgData name="Edward Zapert" userId="27859bdd-b4b9-4b4d-b892-da0beb0ff13b" providerId="ADAL" clId="{BB2E7A9C-A2A4-418B-804B-602A1FC08002}" dt="2025-02-18T05:43:55.081" v="1472" actId="1076"/>
          <ac:spMkLst>
            <pc:docMk/>
            <pc:sldMk cId="390583887" sldId="351"/>
            <ac:spMk id="1063" creationId="{CB6076ED-0468-B961-DBC0-E957217333A9}"/>
          </ac:spMkLst>
        </pc:spChg>
        <pc:cxnChg chg="mod">
          <ac:chgData name="Edward Zapert" userId="27859bdd-b4b9-4b4d-b892-da0beb0ff13b" providerId="ADAL" clId="{BB2E7A9C-A2A4-418B-804B-602A1FC08002}" dt="2025-02-18T05:43:39.187" v="1470" actId="1076"/>
          <ac:cxnSpMkLst>
            <pc:docMk/>
            <pc:sldMk cId="390583887" sldId="351"/>
            <ac:cxnSpMk id="1029" creationId="{2732D566-EA15-7CAC-0B75-24463BB903CF}"/>
          </ac:cxnSpMkLst>
        </pc:cxnChg>
        <pc:cxnChg chg="mod">
          <ac:chgData name="Edward Zapert" userId="27859bdd-b4b9-4b4d-b892-da0beb0ff13b" providerId="ADAL" clId="{BB2E7A9C-A2A4-418B-804B-602A1FC08002}" dt="2025-02-18T05:43:39.187" v="1470" actId="1076"/>
          <ac:cxnSpMkLst>
            <pc:docMk/>
            <pc:sldMk cId="390583887" sldId="351"/>
            <ac:cxnSpMk id="1030" creationId="{A3B30A8F-D736-E8B8-5FAB-1C96DB1EA359}"/>
          </ac:cxnSpMkLst>
        </pc:cxnChg>
      </pc:sldChg>
    </pc:docChg>
  </pc:docChgLst>
  <pc:docChgLst>
    <pc:chgData name="Aidan Hoolihan" userId="18a2b2b8-6e37-43b0-8a86-6e19fbe733d5" providerId="ADAL" clId="{28612FC1-9B23-4378-96EE-90D6B4482C61}"/>
    <pc:docChg chg="undo custSel addSld delSld modSld modSection">
      <pc:chgData name="Aidan Hoolihan" userId="18a2b2b8-6e37-43b0-8a86-6e19fbe733d5" providerId="ADAL" clId="{28612FC1-9B23-4378-96EE-90D6B4482C61}" dt="2025-02-20T18:20:04.508" v="3111" actId="404"/>
      <pc:docMkLst>
        <pc:docMk/>
      </pc:docMkLst>
      <pc:sldChg chg="modSp mod">
        <pc:chgData name="Aidan Hoolihan" userId="18a2b2b8-6e37-43b0-8a86-6e19fbe733d5" providerId="ADAL" clId="{28612FC1-9B23-4378-96EE-90D6B4482C61}" dt="2025-02-18T03:44:14.741" v="2174" actId="20577"/>
        <pc:sldMkLst>
          <pc:docMk/>
          <pc:sldMk cId="1845198779" sldId="297"/>
        </pc:sldMkLst>
        <pc:spChg chg="mod">
          <ac:chgData name="Aidan Hoolihan" userId="18a2b2b8-6e37-43b0-8a86-6e19fbe733d5" providerId="ADAL" clId="{28612FC1-9B23-4378-96EE-90D6B4482C61}" dt="2025-02-18T03:44:14.741" v="2174" actId="20577"/>
          <ac:spMkLst>
            <pc:docMk/>
            <pc:sldMk cId="1845198779" sldId="297"/>
            <ac:spMk id="9" creationId="{7904A341-413C-C914-B768-DF46EEC2F58D}"/>
          </ac:spMkLst>
        </pc:spChg>
      </pc:sldChg>
      <pc:sldChg chg="modSp mod">
        <pc:chgData name="Aidan Hoolihan" userId="18a2b2b8-6e37-43b0-8a86-6e19fbe733d5" providerId="ADAL" clId="{28612FC1-9B23-4378-96EE-90D6B4482C61}" dt="2025-02-18T04:47:12.915" v="2232" actId="1076"/>
        <pc:sldMkLst>
          <pc:docMk/>
          <pc:sldMk cId="1046105154" sldId="298"/>
        </pc:sldMkLst>
        <pc:spChg chg="mod">
          <ac:chgData name="Aidan Hoolihan" userId="18a2b2b8-6e37-43b0-8a86-6e19fbe733d5" providerId="ADAL" clId="{28612FC1-9B23-4378-96EE-90D6B4482C61}" dt="2025-02-18T03:44:19.365" v="2188" actId="20577"/>
          <ac:spMkLst>
            <pc:docMk/>
            <pc:sldMk cId="1046105154" sldId="298"/>
            <ac:spMk id="17" creationId="{89C1721B-0444-8B60-C7B6-B9EEBDF5D3C5}"/>
          </ac:spMkLst>
        </pc:spChg>
        <pc:spChg chg="mod">
          <ac:chgData name="Aidan Hoolihan" userId="18a2b2b8-6e37-43b0-8a86-6e19fbe733d5" providerId="ADAL" clId="{28612FC1-9B23-4378-96EE-90D6B4482C61}" dt="2025-02-18T04:47:12.915" v="2232" actId="1076"/>
          <ac:spMkLst>
            <pc:docMk/>
            <pc:sldMk cId="1046105154" sldId="298"/>
            <ac:spMk id="56" creationId="{2EF2F6D8-4ABF-55AB-100A-958B7C1EF7C0}"/>
          </ac:spMkLst>
        </pc:spChg>
      </pc:sldChg>
      <pc:sldChg chg="modSp mod">
        <pc:chgData name="Aidan Hoolihan" userId="18a2b2b8-6e37-43b0-8a86-6e19fbe733d5" providerId="ADAL" clId="{28612FC1-9B23-4378-96EE-90D6B4482C61}" dt="2025-02-18T03:44:26.970" v="2210" actId="20577"/>
        <pc:sldMkLst>
          <pc:docMk/>
          <pc:sldMk cId="935124532" sldId="299"/>
        </pc:sldMkLst>
        <pc:spChg chg="mod">
          <ac:chgData name="Aidan Hoolihan" userId="18a2b2b8-6e37-43b0-8a86-6e19fbe733d5" providerId="ADAL" clId="{28612FC1-9B23-4378-96EE-90D6B4482C61}" dt="2025-02-18T03:44:26.970" v="2210" actId="20577"/>
          <ac:spMkLst>
            <pc:docMk/>
            <pc:sldMk cId="935124532" sldId="299"/>
            <ac:spMk id="18" creationId="{523D3191-F604-8117-38B6-BCED22213D64}"/>
          </ac:spMkLst>
        </pc:spChg>
      </pc:sldChg>
      <pc:sldChg chg="modSp mod modNotesTx">
        <pc:chgData name="Aidan Hoolihan" userId="18a2b2b8-6e37-43b0-8a86-6e19fbe733d5" providerId="ADAL" clId="{28612FC1-9B23-4378-96EE-90D6B4482C61}" dt="2025-02-20T18:19:51.116" v="3106" actId="20577"/>
        <pc:sldMkLst>
          <pc:docMk/>
          <pc:sldMk cId="447714141" sldId="308"/>
        </pc:sldMkLst>
        <pc:spChg chg="mod">
          <ac:chgData name="Aidan Hoolihan" userId="18a2b2b8-6e37-43b0-8a86-6e19fbe733d5" providerId="ADAL" clId="{28612FC1-9B23-4378-96EE-90D6B4482C61}" dt="2025-02-18T03:44:32.095" v="2224" actId="20577"/>
          <ac:spMkLst>
            <pc:docMk/>
            <pc:sldMk cId="447714141" sldId="308"/>
            <ac:spMk id="9" creationId="{310BF526-B4F7-D30F-AD0F-40D18684A2BE}"/>
          </ac:spMkLst>
        </pc:spChg>
      </pc:sldChg>
      <pc:sldChg chg="del">
        <pc:chgData name="Aidan Hoolihan" userId="18a2b2b8-6e37-43b0-8a86-6e19fbe733d5" providerId="ADAL" clId="{28612FC1-9B23-4378-96EE-90D6B4482C61}" dt="2025-02-18T05:42:55.826" v="2552" actId="47"/>
        <pc:sldMkLst>
          <pc:docMk/>
          <pc:sldMk cId="1088463923" sldId="326"/>
        </pc:sldMkLst>
      </pc:sldChg>
      <pc:sldChg chg="addSp delSp modSp mod">
        <pc:chgData name="Aidan Hoolihan" userId="18a2b2b8-6e37-43b0-8a86-6e19fbe733d5" providerId="ADAL" clId="{28612FC1-9B23-4378-96EE-90D6B4482C61}" dt="2025-02-18T05:14:09.523" v="2241" actId="1076"/>
        <pc:sldMkLst>
          <pc:docMk/>
          <pc:sldMk cId="3413856643" sldId="331"/>
        </pc:sldMkLst>
        <pc:spChg chg="mod">
          <ac:chgData name="Aidan Hoolihan" userId="18a2b2b8-6e37-43b0-8a86-6e19fbe733d5" providerId="ADAL" clId="{28612FC1-9B23-4378-96EE-90D6B4482C61}" dt="2025-02-18T03:30:39.510" v="1422" actId="20577"/>
          <ac:spMkLst>
            <pc:docMk/>
            <pc:sldMk cId="3413856643" sldId="331"/>
            <ac:spMk id="6" creationId="{01FA7AD3-86EE-4CF6-5134-2D654B5F166F}"/>
          </ac:spMkLst>
        </pc:spChg>
        <pc:spChg chg="mod">
          <ac:chgData name="Aidan Hoolihan" userId="18a2b2b8-6e37-43b0-8a86-6e19fbe733d5" providerId="ADAL" clId="{28612FC1-9B23-4378-96EE-90D6B4482C61}" dt="2025-02-18T05:14:09.523" v="2241" actId="1076"/>
          <ac:spMkLst>
            <pc:docMk/>
            <pc:sldMk cId="3413856643" sldId="331"/>
            <ac:spMk id="54" creationId="{BC6D4737-2CEA-0582-6DD9-79360CDD8FB5}"/>
          </ac:spMkLst>
        </pc:spChg>
        <pc:picChg chg="mod">
          <ac:chgData name="Aidan Hoolihan" userId="18a2b2b8-6e37-43b0-8a86-6e19fbe733d5" providerId="ADAL" clId="{28612FC1-9B23-4378-96EE-90D6B4482C61}" dt="2025-02-18T03:42:00.265" v="2135" actId="1076"/>
          <ac:picMkLst>
            <pc:docMk/>
            <pc:sldMk cId="3413856643" sldId="331"/>
            <ac:picMk id="1095" creationId="{EF7839FF-512D-867C-C0C3-7B7737CCC1B6}"/>
          </ac:picMkLst>
        </pc:picChg>
        <pc:picChg chg="mod">
          <ac:chgData name="Aidan Hoolihan" userId="18a2b2b8-6e37-43b0-8a86-6e19fbe733d5" providerId="ADAL" clId="{28612FC1-9B23-4378-96EE-90D6B4482C61}" dt="2025-02-18T04:15:17.614" v="2231" actId="1076"/>
          <ac:picMkLst>
            <pc:docMk/>
            <pc:sldMk cId="3413856643" sldId="331"/>
            <ac:picMk id="1108" creationId="{E87A5CA7-D8A4-C39F-CDB5-7935FC114753}"/>
          </ac:picMkLst>
        </pc:picChg>
      </pc:sldChg>
      <pc:sldChg chg="addSp delSp modSp mod modAnim modNotesTx">
        <pc:chgData name="Aidan Hoolihan" userId="18a2b2b8-6e37-43b0-8a86-6e19fbe733d5" providerId="ADAL" clId="{28612FC1-9B23-4378-96EE-90D6B4482C61}" dt="2025-02-20T18:20:04.508" v="3111" actId="404"/>
        <pc:sldMkLst>
          <pc:docMk/>
          <pc:sldMk cId="2221975320" sldId="334"/>
        </pc:sldMkLst>
        <pc:spChg chg="mod">
          <ac:chgData name="Aidan Hoolihan" userId="18a2b2b8-6e37-43b0-8a86-6e19fbe733d5" providerId="ADAL" clId="{28612FC1-9B23-4378-96EE-90D6B4482C61}" dt="2025-02-18T03:30:30.360" v="1408" actId="20577"/>
          <ac:spMkLst>
            <pc:docMk/>
            <pc:sldMk cId="2221975320" sldId="334"/>
            <ac:spMk id="6" creationId="{626A0F3A-A188-F57B-FABD-25C3FC77AC2C}"/>
          </ac:spMkLst>
        </pc:spChg>
        <pc:spChg chg="mod">
          <ac:chgData name="Aidan Hoolihan" userId="18a2b2b8-6e37-43b0-8a86-6e19fbe733d5" providerId="ADAL" clId="{28612FC1-9B23-4378-96EE-90D6B4482C61}" dt="2025-02-18T03:30:15.740" v="1376" actId="20577"/>
          <ac:spMkLst>
            <pc:docMk/>
            <pc:sldMk cId="2221975320" sldId="334"/>
            <ac:spMk id="12" creationId="{E5E4AFEA-A290-655E-BA3F-5AC3498B06C4}"/>
          </ac:spMkLst>
        </pc:spChg>
        <pc:spChg chg="add mod">
          <ac:chgData name="Aidan Hoolihan" userId="18a2b2b8-6e37-43b0-8a86-6e19fbe733d5" providerId="ADAL" clId="{28612FC1-9B23-4378-96EE-90D6B4482C61}" dt="2025-02-18T05:32:02.545" v="2515" actId="207"/>
          <ac:spMkLst>
            <pc:docMk/>
            <pc:sldMk cId="2221975320" sldId="334"/>
            <ac:spMk id="18" creationId="{68601240-ED04-7022-127C-6CEF79D309CC}"/>
          </ac:spMkLst>
        </pc:spChg>
        <pc:spChg chg="add mod ord">
          <ac:chgData name="Aidan Hoolihan" userId="18a2b2b8-6e37-43b0-8a86-6e19fbe733d5" providerId="ADAL" clId="{28612FC1-9B23-4378-96EE-90D6B4482C61}" dt="2025-02-18T05:31:57.131" v="2514" actId="14100"/>
          <ac:spMkLst>
            <pc:docMk/>
            <pc:sldMk cId="2221975320" sldId="334"/>
            <ac:spMk id="20" creationId="{02F3EDBC-A3C5-F2C5-FA96-50BDB7D73562}"/>
          </ac:spMkLst>
        </pc:spChg>
        <pc:picChg chg="mod">
          <ac:chgData name="Aidan Hoolihan" userId="18a2b2b8-6e37-43b0-8a86-6e19fbe733d5" providerId="ADAL" clId="{28612FC1-9B23-4378-96EE-90D6B4482C61}" dt="2025-02-18T05:32:18.983" v="2516" actId="208"/>
          <ac:picMkLst>
            <pc:docMk/>
            <pc:sldMk cId="2221975320" sldId="334"/>
            <ac:picMk id="8" creationId="{44EFE9B0-69B3-EA6E-F74B-2CE5AB2358C1}"/>
          </ac:picMkLst>
        </pc:picChg>
      </pc:sldChg>
      <pc:sldChg chg="addSp modSp mod modAnim">
        <pc:chgData name="Aidan Hoolihan" userId="18a2b2b8-6e37-43b0-8a86-6e19fbe733d5" providerId="ADAL" clId="{28612FC1-9B23-4378-96EE-90D6B4482C61}" dt="2025-02-18T03:53:28.970" v="2229" actId="166"/>
        <pc:sldMkLst>
          <pc:docMk/>
          <pc:sldMk cId="1917330036" sldId="338"/>
        </pc:sldMkLst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14" creationId="{DACADE5B-12C8-58DD-4194-DBD752AD5320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15" creationId="{D04848F9-29B3-7657-69F4-6F891174B996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16" creationId="{B4F5168F-153A-3606-29EB-A6D9BA6049A0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17" creationId="{02D77E45-0E27-E5D1-11BF-224FC7B48489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0" creationId="{CAAF6D91-6CCB-0629-7E55-4347316D8AB9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2" creationId="{5251AE07-67A4-40EE-D262-2FBCDEEB8CA8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4" creationId="{37B3386F-2BAC-D5F3-0DBA-369F50EC8539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6" creationId="{20D47BDB-E704-CC98-B9B2-522B005B6CDD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8" creationId="{2C4CB9D1-3656-4D38-E991-D687DB6FFB56}"/>
          </ac:spMkLst>
        </pc:spChg>
        <pc:spChg chg="mod">
          <ac:chgData name="Aidan Hoolihan" userId="18a2b2b8-6e37-43b0-8a86-6e19fbe733d5" providerId="ADAL" clId="{28612FC1-9B23-4378-96EE-90D6B4482C61}" dt="2025-02-18T03:52:18.870" v="2225"/>
          <ac:spMkLst>
            <pc:docMk/>
            <pc:sldMk cId="1917330036" sldId="338"/>
            <ac:spMk id="29" creationId="{56E4FBED-E4D3-5542-5E4A-28A1A81594D3}"/>
          </ac:spMkLst>
        </pc:spChg>
        <pc:picChg chg="add mod ord">
          <ac:chgData name="Aidan Hoolihan" userId="18a2b2b8-6e37-43b0-8a86-6e19fbe733d5" providerId="ADAL" clId="{28612FC1-9B23-4378-96EE-90D6B4482C61}" dt="2025-02-18T03:53:28.970" v="2229" actId="166"/>
          <ac:picMkLst>
            <pc:docMk/>
            <pc:sldMk cId="1917330036" sldId="338"/>
            <ac:picMk id="30" creationId="{37F8F352-BF7B-C909-06A3-24CBF328C625}"/>
          </ac:picMkLst>
        </pc:picChg>
        <pc:picChg chg="add mod">
          <ac:chgData name="Aidan Hoolihan" userId="18a2b2b8-6e37-43b0-8a86-6e19fbe733d5" providerId="ADAL" clId="{28612FC1-9B23-4378-96EE-90D6B4482C61}" dt="2025-02-18T03:52:58.960" v="2228" actId="1076"/>
          <ac:picMkLst>
            <pc:docMk/>
            <pc:sldMk cId="1917330036" sldId="338"/>
            <ac:picMk id="31" creationId="{C5182F70-1DFE-EBE2-5055-AA10B7132240}"/>
          </ac:picMkLst>
        </pc:picChg>
      </pc:sldChg>
      <pc:sldChg chg="addSp delSp modSp mod modAnim">
        <pc:chgData name="Aidan Hoolihan" userId="18a2b2b8-6e37-43b0-8a86-6e19fbe733d5" providerId="ADAL" clId="{28612FC1-9B23-4378-96EE-90D6B4482C61}" dt="2025-02-18T05:33:05.195" v="2518" actId="1076"/>
        <pc:sldMkLst>
          <pc:docMk/>
          <pc:sldMk cId="817680943" sldId="341"/>
        </pc:sldMkLst>
        <pc:spChg chg="mod">
          <ac:chgData name="Aidan Hoolihan" userId="18a2b2b8-6e37-43b0-8a86-6e19fbe733d5" providerId="ADAL" clId="{28612FC1-9B23-4378-96EE-90D6B4482C61}" dt="2025-02-18T03:30:25.704" v="1394" actId="20577"/>
          <ac:spMkLst>
            <pc:docMk/>
            <pc:sldMk cId="817680943" sldId="341"/>
            <ac:spMk id="6" creationId="{CEB49B19-BB59-61D3-0C6A-E9BF9B2CCAB9}"/>
          </ac:spMkLst>
        </pc:spChg>
      </pc:sldChg>
      <pc:sldChg chg="addSp delSp modSp mod delAnim modAnim">
        <pc:chgData name="Aidan Hoolihan" userId="18a2b2b8-6e37-43b0-8a86-6e19fbe733d5" providerId="ADAL" clId="{28612FC1-9B23-4378-96EE-90D6B4482C61}" dt="2025-02-18T05:47:49.064" v="2566"/>
        <pc:sldMkLst>
          <pc:docMk/>
          <pc:sldMk cId="1625708710" sldId="342"/>
        </pc:sldMkLst>
        <pc:spChg chg="mod">
          <ac:chgData name="Aidan Hoolihan" userId="18a2b2b8-6e37-43b0-8a86-6e19fbe733d5" providerId="ADAL" clId="{28612FC1-9B23-4378-96EE-90D6B4482C61}" dt="2025-02-18T03:27:44.731" v="1352" actId="20577"/>
          <ac:spMkLst>
            <pc:docMk/>
            <pc:sldMk cId="1625708710" sldId="342"/>
            <ac:spMk id="6" creationId="{FF7570EA-2B2B-D5FD-BBAB-14583979804D}"/>
          </ac:spMkLst>
        </pc:spChg>
        <pc:spChg chg="mod">
          <ac:chgData name="Aidan Hoolihan" userId="18a2b2b8-6e37-43b0-8a86-6e19fbe733d5" providerId="ADAL" clId="{28612FC1-9B23-4378-96EE-90D6B4482C61}" dt="2025-02-18T03:29:27.391" v="1375" actId="1076"/>
          <ac:spMkLst>
            <pc:docMk/>
            <pc:sldMk cId="1625708710" sldId="342"/>
            <ac:spMk id="7" creationId="{CB1605A5-F8D2-CC3C-CFBD-35D81109F266}"/>
          </ac:spMkLst>
        </pc:spChg>
        <pc:spChg chg="mod">
          <ac:chgData name="Aidan Hoolihan" userId="18a2b2b8-6e37-43b0-8a86-6e19fbe733d5" providerId="ADAL" clId="{28612FC1-9B23-4378-96EE-90D6B4482C61}" dt="2025-02-18T05:29:04.433" v="2482" actId="1076"/>
          <ac:spMkLst>
            <pc:docMk/>
            <pc:sldMk cId="1625708710" sldId="342"/>
            <ac:spMk id="8" creationId="{C2D309BF-5F40-7A60-64FB-BC4184966C2D}"/>
          </ac:spMkLst>
        </pc:spChg>
        <pc:spChg chg="add mod">
          <ac:chgData name="Aidan Hoolihan" userId="18a2b2b8-6e37-43b0-8a86-6e19fbe733d5" providerId="ADAL" clId="{28612FC1-9B23-4378-96EE-90D6B4482C61}" dt="2025-02-18T05:29:19.674" v="2489" actId="1037"/>
          <ac:spMkLst>
            <pc:docMk/>
            <pc:sldMk cId="1625708710" sldId="342"/>
            <ac:spMk id="9" creationId="{4F6C1BBF-A171-1A86-E4FE-36C84F022C1E}"/>
          </ac:spMkLst>
        </pc:spChg>
        <pc:spChg chg="add mod">
          <ac:chgData name="Aidan Hoolihan" userId="18a2b2b8-6e37-43b0-8a86-6e19fbe733d5" providerId="ADAL" clId="{28612FC1-9B23-4378-96EE-90D6B4482C61}" dt="2025-02-18T05:19:01.910" v="2378" actId="14100"/>
          <ac:spMkLst>
            <pc:docMk/>
            <pc:sldMk cId="1625708710" sldId="342"/>
            <ac:spMk id="10" creationId="{713105B3-F859-E169-B4D4-58685E68D549}"/>
          </ac:spMkLst>
        </pc:spChg>
        <pc:spChg chg="add mod">
          <ac:chgData name="Aidan Hoolihan" userId="18a2b2b8-6e37-43b0-8a86-6e19fbe733d5" providerId="ADAL" clId="{28612FC1-9B23-4378-96EE-90D6B4482C61}" dt="2025-02-18T05:19:08.628" v="2380" actId="14100"/>
          <ac:spMkLst>
            <pc:docMk/>
            <pc:sldMk cId="1625708710" sldId="342"/>
            <ac:spMk id="11" creationId="{1491C2B8-B3B2-56A2-C5B9-08E2A611FA74}"/>
          </ac:spMkLst>
        </pc:spChg>
        <pc:spChg chg="add mod">
          <ac:chgData name="Aidan Hoolihan" userId="18a2b2b8-6e37-43b0-8a86-6e19fbe733d5" providerId="ADAL" clId="{28612FC1-9B23-4378-96EE-90D6B4482C61}" dt="2025-02-18T05:29:31.246" v="2491" actId="1076"/>
          <ac:spMkLst>
            <pc:docMk/>
            <pc:sldMk cId="1625708710" sldId="342"/>
            <ac:spMk id="14" creationId="{C24E6943-0C05-11AE-E5E6-355F08A6C010}"/>
          </ac:spMkLst>
        </pc:spChg>
        <pc:spChg chg="add mod">
          <ac:chgData name="Aidan Hoolihan" userId="18a2b2b8-6e37-43b0-8a86-6e19fbe733d5" providerId="ADAL" clId="{28612FC1-9B23-4378-96EE-90D6B4482C61}" dt="2025-02-18T05:29:36.539" v="2492" actId="1076"/>
          <ac:spMkLst>
            <pc:docMk/>
            <pc:sldMk cId="1625708710" sldId="342"/>
            <ac:spMk id="15" creationId="{D0B91619-EA09-2A02-6053-AA39DB1A0E59}"/>
          </ac:spMkLst>
        </pc:spChg>
        <pc:spChg chg="add mod topLvl">
          <ac:chgData name="Aidan Hoolihan" userId="18a2b2b8-6e37-43b0-8a86-6e19fbe733d5" providerId="ADAL" clId="{28612FC1-9B23-4378-96EE-90D6B4482C61}" dt="2025-02-18T05:29:56.236" v="2495" actId="478"/>
          <ac:spMkLst>
            <pc:docMk/>
            <pc:sldMk cId="1625708710" sldId="342"/>
            <ac:spMk id="17" creationId="{E5F1C270-F5B8-A940-0B42-0562324AC231}"/>
          </ac:spMkLst>
        </pc:spChg>
        <pc:spChg chg="add mod">
          <ac:chgData name="Aidan Hoolihan" userId="18a2b2b8-6e37-43b0-8a86-6e19fbe733d5" providerId="ADAL" clId="{28612FC1-9B23-4378-96EE-90D6B4482C61}" dt="2025-02-18T05:30:10.649" v="2500" actId="1035"/>
          <ac:spMkLst>
            <pc:docMk/>
            <pc:sldMk cId="1625708710" sldId="342"/>
            <ac:spMk id="19" creationId="{CA00F859-11DB-F2D9-5ABD-C12050B3A11D}"/>
          </ac:spMkLst>
        </pc:spChg>
        <pc:spChg chg="add mod">
          <ac:chgData name="Aidan Hoolihan" userId="18a2b2b8-6e37-43b0-8a86-6e19fbe733d5" providerId="ADAL" clId="{28612FC1-9B23-4378-96EE-90D6B4482C61}" dt="2025-02-18T03:29:27.391" v="1375" actId="1076"/>
          <ac:spMkLst>
            <pc:docMk/>
            <pc:sldMk cId="1625708710" sldId="342"/>
            <ac:spMk id="20" creationId="{8A21FC6C-0786-0790-79BD-6C79766F7857}"/>
          </ac:spMkLst>
        </pc:spChg>
        <pc:spChg chg="add mod">
          <ac:chgData name="Aidan Hoolihan" userId="18a2b2b8-6e37-43b0-8a86-6e19fbe733d5" providerId="ADAL" clId="{28612FC1-9B23-4378-96EE-90D6B4482C61}" dt="2025-02-18T05:20:38.561" v="2397" actId="1076"/>
          <ac:spMkLst>
            <pc:docMk/>
            <pc:sldMk cId="1625708710" sldId="342"/>
            <ac:spMk id="22" creationId="{611404D4-A1D9-B97D-75F4-569028B353ED}"/>
          </ac:spMkLst>
        </pc:spChg>
        <pc:spChg chg="add mod">
          <ac:chgData name="Aidan Hoolihan" userId="18a2b2b8-6e37-43b0-8a86-6e19fbe733d5" providerId="ADAL" clId="{28612FC1-9B23-4378-96EE-90D6B4482C61}" dt="2025-02-18T05:20:45.079" v="2398" actId="1076"/>
          <ac:spMkLst>
            <pc:docMk/>
            <pc:sldMk cId="1625708710" sldId="342"/>
            <ac:spMk id="23" creationId="{B3D54EA7-E97E-DC7F-8592-DDDE55107230}"/>
          </ac:spMkLst>
        </pc:spChg>
        <pc:spChg chg="add mod">
          <ac:chgData name="Aidan Hoolihan" userId="18a2b2b8-6e37-43b0-8a86-6e19fbe733d5" providerId="ADAL" clId="{28612FC1-9B23-4378-96EE-90D6B4482C61}" dt="2025-02-18T05:20:50.244" v="2399" actId="1076"/>
          <ac:spMkLst>
            <pc:docMk/>
            <pc:sldMk cId="1625708710" sldId="342"/>
            <ac:spMk id="24" creationId="{BC68467E-9242-F23E-1070-79BAB21B5874}"/>
          </ac:spMkLst>
        </pc:spChg>
        <pc:spChg chg="add mod">
          <ac:chgData name="Aidan Hoolihan" userId="18a2b2b8-6e37-43b0-8a86-6e19fbe733d5" providerId="ADAL" clId="{28612FC1-9B23-4378-96EE-90D6B4482C61}" dt="2025-02-18T05:21:14.020" v="2400" actId="1076"/>
          <ac:spMkLst>
            <pc:docMk/>
            <pc:sldMk cId="1625708710" sldId="342"/>
            <ac:spMk id="25" creationId="{00EB736F-DFDB-B904-77E2-FAE6314F63A6}"/>
          </ac:spMkLst>
        </pc:spChg>
        <pc:spChg chg="add mod">
          <ac:chgData name="Aidan Hoolihan" userId="18a2b2b8-6e37-43b0-8a86-6e19fbe733d5" providerId="ADAL" clId="{28612FC1-9B23-4378-96EE-90D6B4482C61}" dt="2025-02-18T05:21:18.519" v="2401" actId="1076"/>
          <ac:spMkLst>
            <pc:docMk/>
            <pc:sldMk cId="1625708710" sldId="342"/>
            <ac:spMk id="26" creationId="{C5BB6C25-A0BC-DF09-580A-5CB49BA10188}"/>
          </ac:spMkLst>
        </pc:spChg>
        <pc:spChg chg="add mod">
          <ac:chgData name="Aidan Hoolihan" userId="18a2b2b8-6e37-43b0-8a86-6e19fbe733d5" providerId="ADAL" clId="{28612FC1-9B23-4378-96EE-90D6B4482C61}" dt="2025-02-18T05:21:28.410" v="2402" actId="1076"/>
          <ac:spMkLst>
            <pc:docMk/>
            <pc:sldMk cId="1625708710" sldId="342"/>
            <ac:spMk id="27" creationId="{6BE76B1C-CA92-D3C9-B261-27170AB6FFA3}"/>
          </ac:spMkLst>
        </pc:spChg>
        <pc:spChg chg="add mod ord">
          <ac:chgData name="Aidan Hoolihan" userId="18a2b2b8-6e37-43b0-8a86-6e19fbe733d5" providerId="ADAL" clId="{28612FC1-9B23-4378-96EE-90D6B4482C61}" dt="2025-02-18T05:28:58.298" v="2481" actId="167"/>
          <ac:spMkLst>
            <pc:docMk/>
            <pc:sldMk cId="1625708710" sldId="342"/>
            <ac:spMk id="29" creationId="{0075735A-82F2-1AF2-37FF-B312F0EC86AC}"/>
          </ac:spMkLst>
        </pc:spChg>
        <pc:spChg chg="add mod ord">
          <ac:chgData name="Aidan Hoolihan" userId="18a2b2b8-6e37-43b0-8a86-6e19fbe733d5" providerId="ADAL" clId="{28612FC1-9B23-4378-96EE-90D6B4482C61}" dt="2025-02-18T05:28:58.298" v="2481" actId="167"/>
          <ac:spMkLst>
            <pc:docMk/>
            <pc:sldMk cId="1625708710" sldId="342"/>
            <ac:spMk id="30" creationId="{F4AA0DCF-7742-E0A9-B147-206D440A1718}"/>
          </ac:spMkLst>
        </pc:spChg>
        <pc:grpChg chg="add mod">
          <ac:chgData name="Aidan Hoolihan" userId="18a2b2b8-6e37-43b0-8a86-6e19fbe733d5" providerId="ADAL" clId="{28612FC1-9B23-4378-96EE-90D6B4482C61}" dt="2025-02-18T05:29:24.398" v="2490" actId="1076"/>
          <ac:grpSpMkLst>
            <pc:docMk/>
            <pc:sldMk cId="1625708710" sldId="342"/>
            <ac:grpSpMk id="13" creationId="{F84757C4-8772-ADB6-EF5A-EC7B4EDD223C}"/>
          </ac:grpSpMkLst>
        </pc:grpChg>
      </pc:sldChg>
      <pc:sldChg chg="new del">
        <pc:chgData name="Aidan Hoolihan" userId="18a2b2b8-6e37-43b0-8a86-6e19fbe733d5" providerId="ADAL" clId="{28612FC1-9B23-4378-96EE-90D6B4482C61}" dt="2025-02-18T03:38:13.690" v="1521" actId="47"/>
        <pc:sldMkLst>
          <pc:docMk/>
          <pc:sldMk cId="1054445256" sldId="348"/>
        </pc:sldMkLst>
      </pc:sldChg>
    </pc:docChg>
  </pc:docChgLst>
  <pc:docChgLst>
    <pc:chgData name="Nicholas Jensen" userId="S::ndj21a@fsu.edu::d8d72e68-c4fb-4280-89a2-09ac2498eb14" providerId="AD" clId="Web-{F69E6B7B-8456-31A1-0BAB-3414C766C8B4}"/>
    <pc:docChg chg="addSld delSld modSld sldOrd modSection">
      <pc:chgData name="Nicholas Jensen" userId="S::ndj21a@fsu.edu::d8d72e68-c4fb-4280-89a2-09ac2498eb14" providerId="AD" clId="Web-{F69E6B7B-8456-31A1-0BAB-3414C766C8B4}" dt="2025-02-17T02:10:06.927" v="672"/>
      <pc:docMkLst>
        <pc:docMk/>
      </pc:docMkLst>
      <pc:sldChg chg="modSp">
        <pc:chgData name="Nicholas Jensen" userId="S::ndj21a@fsu.edu::d8d72e68-c4fb-4280-89a2-09ac2498eb14" providerId="AD" clId="Web-{F69E6B7B-8456-31A1-0BAB-3414C766C8B4}" dt="2025-02-17T02:05:58.122" v="463" actId="20577"/>
        <pc:sldMkLst>
          <pc:docMk/>
          <pc:sldMk cId="3808961792" sldId="296"/>
        </pc:sldMkLst>
        <pc:spChg chg="mod">
          <ac:chgData name="Nicholas Jensen" userId="S::ndj21a@fsu.edu::d8d72e68-c4fb-4280-89a2-09ac2498eb14" providerId="AD" clId="Web-{F69E6B7B-8456-31A1-0BAB-3414C766C8B4}" dt="2025-02-17T02:05:58.122" v="463" actId="20577"/>
          <ac:spMkLst>
            <pc:docMk/>
            <pc:sldMk cId="3808961792" sldId="296"/>
            <ac:spMk id="5" creationId="{55853C65-5820-51A6-C955-D678A051C81B}"/>
          </ac:spMkLst>
        </pc:spChg>
      </pc:sldChg>
      <pc:sldChg chg="addSp modSp">
        <pc:chgData name="Nicholas Jensen" userId="S::ndj21a@fsu.edu::d8d72e68-c4fb-4280-89a2-09ac2498eb14" providerId="AD" clId="Web-{F69E6B7B-8456-31A1-0BAB-3414C766C8B4}" dt="2025-02-17T02:06:35.436" v="468" actId="1076"/>
        <pc:sldMkLst>
          <pc:docMk/>
          <pc:sldMk cId="1046105154" sldId="298"/>
        </pc:sldMkLst>
        <pc:spChg chg="add mod">
          <ac:chgData name="Nicholas Jensen" userId="S::ndj21a@fsu.edu::d8d72e68-c4fb-4280-89a2-09ac2498eb14" providerId="AD" clId="Web-{F69E6B7B-8456-31A1-0BAB-3414C766C8B4}" dt="2025-02-17T02:06:23.107" v="467" actId="1076"/>
          <ac:spMkLst>
            <pc:docMk/>
            <pc:sldMk cId="1046105154" sldId="298"/>
            <ac:spMk id="2" creationId="{A80030C3-C3A2-32F0-9ACA-1AC9558534C3}"/>
          </ac:spMkLst>
        </pc:spChg>
        <pc:spChg chg="mod">
          <ac:chgData name="Nicholas Jensen" userId="S::ndj21a@fsu.edu::d8d72e68-c4fb-4280-89a2-09ac2498eb14" providerId="AD" clId="Web-{F69E6B7B-8456-31A1-0BAB-3414C766C8B4}" dt="2025-02-17T02:06:35.436" v="468" actId="1076"/>
          <ac:spMkLst>
            <pc:docMk/>
            <pc:sldMk cId="1046105154" sldId="298"/>
            <ac:spMk id="5" creationId="{DFA71604-56EF-D2BE-146B-793BD3F4BD7E}"/>
          </ac:spMkLst>
        </pc:spChg>
        <pc:spChg chg="mod">
          <ac:chgData name="Nicholas Jensen" userId="S::ndj21a@fsu.edu::d8d72e68-c4fb-4280-89a2-09ac2498eb14" providerId="AD" clId="Web-{F69E6B7B-8456-31A1-0BAB-3414C766C8B4}" dt="2025-02-17T02:06:14.076" v="465" actId="1076"/>
          <ac:spMkLst>
            <pc:docMk/>
            <pc:sldMk cId="1046105154" sldId="298"/>
            <ac:spMk id="7" creationId="{7068CCAD-3DDD-C679-FE8B-FD4AF072D8D8}"/>
          </ac:spMkLst>
        </pc:spChg>
      </pc:sldChg>
      <pc:sldChg chg="modSp">
        <pc:chgData name="Nicholas Jensen" userId="S::ndj21a@fsu.edu::d8d72e68-c4fb-4280-89a2-09ac2498eb14" providerId="AD" clId="Web-{F69E6B7B-8456-31A1-0BAB-3414C766C8B4}" dt="2025-02-17T02:05:31.211" v="460" actId="14100"/>
        <pc:sldMkLst>
          <pc:docMk/>
          <pc:sldMk cId="3346816995" sldId="304"/>
        </pc:sldMkLst>
        <pc:spChg chg="mod">
          <ac:chgData name="Nicholas Jensen" userId="S::ndj21a@fsu.edu::d8d72e68-c4fb-4280-89a2-09ac2498eb14" providerId="AD" clId="Web-{F69E6B7B-8456-31A1-0BAB-3414C766C8B4}" dt="2025-02-17T02:00:58.405" v="224" actId="1076"/>
          <ac:spMkLst>
            <pc:docMk/>
            <pc:sldMk cId="3346816995" sldId="304"/>
            <ac:spMk id="4" creationId="{124A94D2-CC35-8C9E-E3B9-2ED750389E38}"/>
          </ac:spMkLst>
        </pc:spChg>
        <pc:spChg chg="mod">
          <ac:chgData name="Nicholas Jensen" userId="S::ndj21a@fsu.edu::d8d72e68-c4fb-4280-89a2-09ac2498eb14" providerId="AD" clId="Web-{F69E6B7B-8456-31A1-0BAB-3414C766C8B4}" dt="2025-02-17T02:02:46.753" v="296" actId="1076"/>
          <ac:spMkLst>
            <pc:docMk/>
            <pc:sldMk cId="3346816995" sldId="304"/>
            <ac:spMk id="6" creationId="{640B16F9-125D-64FB-8407-87464AC9A106}"/>
          </ac:spMkLst>
        </pc:spChg>
        <pc:spChg chg="mod">
          <ac:chgData name="Nicholas Jensen" userId="S::ndj21a@fsu.edu::d8d72e68-c4fb-4280-89a2-09ac2498eb14" providerId="AD" clId="Web-{F69E6B7B-8456-31A1-0BAB-3414C766C8B4}" dt="2025-02-17T02:05:31.211" v="460" actId="14100"/>
          <ac:spMkLst>
            <pc:docMk/>
            <pc:sldMk cId="3346816995" sldId="304"/>
            <ac:spMk id="9" creationId="{8B3689E3-386E-DB7F-91BC-2D81CB5B2216}"/>
          </ac:spMkLst>
        </pc:spChg>
        <pc:spChg chg="mod">
          <ac:chgData name="Nicholas Jensen" userId="S::ndj21a@fsu.edu::d8d72e68-c4fb-4280-89a2-09ac2498eb14" providerId="AD" clId="Web-{F69E6B7B-8456-31A1-0BAB-3414C766C8B4}" dt="2025-02-17T02:05:20.226" v="459" actId="1076"/>
          <ac:spMkLst>
            <pc:docMk/>
            <pc:sldMk cId="3346816995" sldId="304"/>
            <ac:spMk id="10" creationId="{A94CC14C-59A9-104D-7A5C-D54CA407F233}"/>
          </ac:spMkLst>
        </pc:spChg>
        <pc:spChg chg="mod">
          <ac:chgData name="Nicholas Jensen" userId="S::ndj21a@fsu.edu::d8d72e68-c4fb-4280-89a2-09ac2498eb14" providerId="AD" clId="Web-{F69E6B7B-8456-31A1-0BAB-3414C766C8B4}" dt="2025-02-17T02:03:59.942" v="370" actId="1076"/>
          <ac:spMkLst>
            <pc:docMk/>
            <pc:sldMk cId="3346816995" sldId="304"/>
            <ac:spMk id="11" creationId="{5D95F20B-E509-B3CA-6904-9DB7E9592CF2}"/>
          </ac:spMkLst>
        </pc:spChg>
      </pc:sldChg>
      <pc:sldChg chg="ord">
        <pc:chgData name="Nicholas Jensen" userId="S::ndj21a@fsu.edu::d8d72e68-c4fb-4280-89a2-09ac2498eb14" providerId="AD" clId="Web-{F69E6B7B-8456-31A1-0BAB-3414C766C8B4}" dt="2025-02-17T02:10:06.927" v="672"/>
        <pc:sldMkLst>
          <pc:docMk/>
          <pc:sldMk cId="3584440464" sldId="306"/>
        </pc:sldMkLst>
      </pc:sldChg>
      <pc:sldChg chg="ord">
        <pc:chgData name="Nicholas Jensen" userId="S::ndj21a@fsu.edu::d8d72e68-c4fb-4280-89a2-09ac2498eb14" providerId="AD" clId="Web-{F69E6B7B-8456-31A1-0BAB-3414C766C8B4}" dt="2025-02-17T02:10:06.911" v="665"/>
        <pc:sldMkLst>
          <pc:docMk/>
          <pc:sldMk cId="3687723382" sldId="314"/>
        </pc:sldMkLst>
      </pc:sldChg>
      <pc:sldChg chg="ord">
        <pc:chgData name="Nicholas Jensen" userId="S::ndj21a@fsu.edu::d8d72e68-c4fb-4280-89a2-09ac2498eb14" providerId="AD" clId="Web-{F69E6B7B-8456-31A1-0BAB-3414C766C8B4}" dt="2025-02-17T02:10:06.927" v="669"/>
        <pc:sldMkLst>
          <pc:docMk/>
          <pc:sldMk cId="3923547372" sldId="315"/>
        </pc:sldMkLst>
      </pc:sldChg>
      <pc:sldChg chg="ord">
        <pc:chgData name="Nicholas Jensen" userId="S::ndj21a@fsu.edu::d8d72e68-c4fb-4280-89a2-09ac2498eb14" providerId="AD" clId="Web-{F69E6B7B-8456-31A1-0BAB-3414C766C8B4}" dt="2025-02-17T02:10:06.927" v="668"/>
        <pc:sldMkLst>
          <pc:docMk/>
          <pc:sldMk cId="4170082295" sldId="316"/>
        </pc:sldMkLst>
      </pc:sldChg>
      <pc:sldChg chg="ord">
        <pc:chgData name="Nicholas Jensen" userId="S::ndj21a@fsu.edu::d8d72e68-c4fb-4280-89a2-09ac2498eb14" providerId="AD" clId="Web-{F69E6B7B-8456-31A1-0BAB-3414C766C8B4}" dt="2025-02-17T02:10:06.911" v="667"/>
        <pc:sldMkLst>
          <pc:docMk/>
          <pc:sldMk cId="2223243646" sldId="317"/>
        </pc:sldMkLst>
      </pc:sldChg>
      <pc:sldChg chg="ord">
        <pc:chgData name="Nicholas Jensen" userId="S::ndj21a@fsu.edu::d8d72e68-c4fb-4280-89a2-09ac2498eb14" providerId="AD" clId="Web-{F69E6B7B-8456-31A1-0BAB-3414C766C8B4}" dt="2025-02-17T02:10:06.911" v="666"/>
        <pc:sldMkLst>
          <pc:docMk/>
          <pc:sldMk cId="2991286973" sldId="318"/>
        </pc:sldMkLst>
      </pc:sldChg>
      <pc:sldChg chg="del">
        <pc:chgData name="Nicholas Jensen" userId="S::ndj21a@fsu.edu::d8d72e68-c4fb-4280-89a2-09ac2498eb14" providerId="AD" clId="Web-{F69E6B7B-8456-31A1-0BAB-3414C766C8B4}" dt="2025-02-17T01:56:48.538" v="38"/>
        <pc:sldMkLst>
          <pc:docMk/>
          <pc:sldMk cId="1050000017" sldId="319"/>
        </pc:sldMkLst>
      </pc:sldChg>
      <pc:sldChg chg="ord">
        <pc:chgData name="Nicholas Jensen" userId="S::ndj21a@fsu.edu::d8d72e68-c4fb-4280-89a2-09ac2498eb14" providerId="AD" clId="Web-{F69E6B7B-8456-31A1-0BAB-3414C766C8B4}" dt="2025-02-17T02:10:06.927" v="671"/>
        <pc:sldMkLst>
          <pc:docMk/>
          <pc:sldMk cId="2096461118" sldId="320"/>
        </pc:sldMkLst>
      </pc:sldChg>
      <pc:sldChg chg="del">
        <pc:chgData name="Nicholas Jensen" userId="S::ndj21a@fsu.edu::d8d72e68-c4fb-4280-89a2-09ac2498eb14" providerId="AD" clId="Web-{F69E6B7B-8456-31A1-0BAB-3414C766C8B4}" dt="2025-02-17T01:56:58.882" v="39"/>
        <pc:sldMkLst>
          <pc:docMk/>
          <pc:sldMk cId="3186302882" sldId="321"/>
        </pc:sldMkLst>
      </pc:sldChg>
      <pc:sldChg chg="ord">
        <pc:chgData name="Nicholas Jensen" userId="S::ndj21a@fsu.edu::d8d72e68-c4fb-4280-89a2-09ac2498eb14" providerId="AD" clId="Web-{F69E6B7B-8456-31A1-0BAB-3414C766C8B4}" dt="2025-02-17T02:10:06.927" v="670"/>
        <pc:sldMkLst>
          <pc:docMk/>
          <pc:sldMk cId="2427679631" sldId="324"/>
        </pc:sldMkLst>
      </pc:sldChg>
      <pc:sldChg chg="delSp modSp new mod modClrScheme chgLayout">
        <pc:chgData name="Nicholas Jensen" userId="S::ndj21a@fsu.edu::d8d72e68-c4fb-4280-89a2-09ac2498eb14" providerId="AD" clId="Web-{F69E6B7B-8456-31A1-0BAB-3414C766C8B4}" dt="2025-02-17T02:01:40.204" v="240" actId="20577"/>
        <pc:sldMkLst>
          <pc:docMk/>
          <pc:sldMk cId="438815050" sldId="325"/>
        </pc:sldMkLst>
      </pc:sldChg>
      <pc:sldChg chg="modSp new">
        <pc:chgData name="Nicholas Jensen" userId="S::ndj21a@fsu.edu::d8d72e68-c4fb-4280-89a2-09ac2498eb14" providerId="AD" clId="Web-{F69E6B7B-8456-31A1-0BAB-3414C766C8B4}" dt="2025-02-17T02:00:27.936" v="210" actId="20577"/>
        <pc:sldMkLst>
          <pc:docMk/>
          <pc:sldMk cId="1088463923" sldId="326"/>
        </pc:sldMkLst>
      </pc:sldChg>
      <pc:sldChg chg="modSp new">
        <pc:chgData name="Nicholas Jensen" userId="S::ndj21a@fsu.edu::d8d72e68-c4fb-4280-89a2-09ac2498eb14" providerId="AD" clId="Web-{F69E6B7B-8456-31A1-0BAB-3414C766C8B4}" dt="2025-02-17T02:01:50.392" v="257" actId="20577"/>
        <pc:sldMkLst>
          <pc:docMk/>
          <pc:sldMk cId="942501287" sldId="327"/>
        </pc:sldMkLst>
      </pc:sldChg>
      <pc:sldChg chg="delSp modSp new mod modClrScheme chgLayout">
        <pc:chgData name="Nicholas Jensen" userId="S::ndj21a@fsu.edu::d8d72e68-c4fb-4280-89a2-09ac2498eb14" providerId="AD" clId="Web-{F69E6B7B-8456-31A1-0BAB-3414C766C8B4}" dt="2025-02-17T02:08:26.377" v="640" actId="20577"/>
        <pc:sldMkLst>
          <pc:docMk/>
          <pc:sldMk cId="2381672948" sldId="328"/>
        </pc:sldMkLst>
      </pc:sldChg>
      <pc:sldChg chg="modSp new">
        <pc:chgData name="Nicholas Jensen" userId="S::ndj21a@fsu.edu::d8d72e68-c4fb-4280-89a2-09ac2498eb14" providerId="AD" clId="Web-{F69E6B7B-8456-31A1-0BAB-3414C766C8B4}" dt="2025-02-17T02:08:48.143" v="662" actId="20577"/>
        <pc:sldMkLst>
          <pc:docMk/>
          <pc:sldMk cId="3599759272" sldId="329"/>
        </pc:sldMkLst>
      </pc:sldChg>
    </pc:docChg>
  </pc:docChgLst>
  <pc:docChgLst>
    <pc:chgData name="Aidan Hoolihan" userId="18a2b2b8-6e37-43b0-8a86-6e19fbe733d5" providerId="ADAL" clId="{E0AEE2DC-E73C-4ED9-A97D-EE50D8C441CB}"/>
    <pc:docChg chg="undo redo custSel addSld delSld modSld sldOrd modSection">
      <pc:chgData name="Aidan Hoolihan" userId="18a2b2b8-6e37-43b0-8a86-6e19fbe733d5" providerId="ADAL" clId="{E0AEE2DC-E73C-4ED9-A97D-EE50D8C441CB}" dt="2025-02-18T02:40:20.608" v="7485" actId="120"/>
      <pc:docMkLst>
        <pc:docMk/>
      </pc:docMkLst>
      <pc:sldChg chg="addSp modSp mod">
        <pc:chgData name="Aidan Hoolihan" userId="18a2b2b8-6e37-43b0-8a86-6e19fbe733d5" providerId="ADAL" clId="{E0AEE2DC-E73C-4ED9-A97D-EE50D8C441CB}" dt="2025-02-18T01:16:16.466" v="3522" actId="1037"/>
        <pc:sldMkLst>
          <pc:docMk/>
          <pc:sldMk cId="1046105154" sldId="298"/>
        </pc:sldMkLst>
        <pc:picChg chg="add mod">
          <ac:chgData name="Aidan Hoolihan" userId="18a2b2b8-6e37-43b0-8a86-6e19fbe733d5" providerId="ADAL" clId="{E0AEE2DC-E73C-4ED9-A97D-EE50D8C441CB}" dt="2025-02-18T01:16:06.049" v="3519" actId="1076"/>
          <ac:picMkLst>
            <pc:docMk/>
            <pc:sldMk cId="1046105154" sldId="298"/>
            <ac:picMk id="4" creationId="{76A0FEE5-F072-E395-1B5A-69B319809AEA}"/>
          </ac:picMkLst>
        </pc:picChg>
        <pc:picChg chg="mod">
          <ac:chgData name="Aidan Hoolihan" userId="18a2b2b8-6e37-43b0-8a86-6e19fbe733d5" providerId="ADAL" clId="{E0AEE2DC-E73C-4ED9-A97D-EE50D8C441CB}" dt="2025-02-18T01:16:16.466" v="3522" actId="1037"/>
          <ac:picMkLst>
            <pc:docMk/>
            <pc:sldMk cId="1046105154" sldId="298"/>
            <ac:picMk id="9" creationId="{CB1041E9-759C-D919-675E-8E4E63173886}"/>
          </ac:picMkLst>
        </pc:picChg>
        <pc:picChg chg="mod">
          <ac:chgData name="Aidan Hoolihan" userId="18a2b2b8-6e37-43b0-8a86-6e19fbe733d5" providerId="ADAL" clId="{E0AEE2DC-E73C-4ED9-A97D-EE50D8C441CB}" dt="2025-02-18T01:15:54.820" v="3517" actId="1076"/>
          <ac:picMkLst>
            <pc:docMk/>
            <pc:sldMk cId="1046105154" sldId="298"/>
            <ac:picMk id="2048" creationId="{CA9A56E6-C1D6-13B1-7490-4C536383D441}"/>
          </ac:picMkLst>
        </pc:picChg>
      </pc:sldChg>
      <pc:sldChg chg="del">
        <pc:chgData name="Aidan Hoolihan" userId="18a2b2b8-6e37-43b0-8a86-6e19fbe733d5" providerId="ADAL" clId="{E0AEE2DC-E73C-4ED9-A97D-EE50D8C441CB}" dt="2025-02-17T23:57:16.728" v="1988" actId="47"/>
        <pc:sldMkLst>
          <pc:docMk/>
          <pc:sldMk cId="3584440464" sldId="306"/>
        </pc:sldMkLst>
      </pc:sldChg>
      <pc:sldChg chg="del">
        <pc:chgData name="Aidan Hoolihan" userId="18a2b2b8-6e37-43b0-8a86-6e19fbe733d5" providerId="ADAL" clId="{E0AEE2DC-E73C-4ED9-A97D-EE50D8C441CB}" dt="2025-02-17T23:57:13.908" v="1987" actId="47"/>
        <pc:sldMkLst>
          <pc:docMk/>
          <pc:sldMk cId="3263680931" sldId="310"/>
        </pc:sldMkLst>
      </pc:sldChg>
      <pc:sldChg chg="del">
        <pc:chgData name="Aidan Hoolihan" userId="18a2b2b8-6e37-43b0-8a86-6e19fbe733d5" providerId="ADAL" clId="{E0AEE2DC-E73C-4ED9-A97D-EE50D8C441CB}" dt="2025-02-17T23:57:33.810" v="1997" actId="47"/>
        <pc:sldMkLst>
          <pc:docMk/>
          <pc:sldMk cId="2872651075" sldId="311"/>
        </pc:sldMkLst>
      </pc:sldChg>
      <pc:sldChg chg="del">
        <pc:chgData name="Aidan Hoolihan" userId="18a2b2b8-6e37-43b0-8a86-6e19fbe733d5" providerId="ADAL" clId="{E0AEE2DC-E73C-4ED9-A97D-EE50D8C441CB}" dt="2025-02-17T23:57:23.903" v="1996" actId="47"/>
        <pc:sldMkLst>
          <pc:docMk/>
          <pc:sldMk cId="1716345559" sldId="312"/>
        </pc:sldMkLst>
      </pc:sldChg>
      <pc:sldChg chg="del">
        <pc:chgData name="Aidan Hoolihan" userId="18a2b2b8-6e37-43b0-8a86-6e19fbe733d5" providerId="ADAL" clId="{E0AEE2DC-E73C-4ED9-A97D-EE50D8C441CB}" dt="2025-02-17T23:57:22.004" v="1995" actId="47"/>
        <pc:sldMkLst>
          <pc:docMk/>
          <pc:sldMk cId="3687723382" sldId="314"/>
        </pc:sldMkLst>
      </pc:sldChg>
      <pc:sldChg chg="del">
        <pc:chgData name="Aidan Hoolihan" userId="18a2b2b8-6e37-43b0-8a86-6e19fbe733d5" providerId="ADAL" clId="{E0AEE2DC-E73C-4ED9-A97D-EE50D8C441CB}" dt="2025-02-17T23:57:20.189" v="1991" actId="47"/>
        <pc:sldMkLst>
          <pc:docMk/>
          <pc:sldMk cId="3923547372" sldId="315"/>
        </pc:sldMkLst>
      </pc:sldChg>
      <pc:sldChg chg="del">
        <pc:chgData name="Aidan Hoolihan" userId="18a2b2b8-6e37-43b0-8a86-6e19fbe733d5" providerId="ADAL" clId="{E0AEE2DC-E73C-4ED9-A97D-EE50D8C441CB}" dt="2025-02-17T23:57:20.713" v="1992" actId="47"/>
        <pc:sldMkLst>
          <pc:docMk/>
          <pc:sldMk cId="4170082295" sldId="316"/>
        </pc:sldMkLst>
      </pc:sldChg>
      <pc:sldChg chg="del">
        <pc:chgData name="Aidan Hoolihan" userId="18a2b2b8-6e37-43b0-8a86-6e19fbe733d5" providerId="ADAL" clId="{E0AEE2DC-E73C-4ED9-A97D-EE50D8C441CB}" dt="2025-02-17T23:57:21.195" v="1993" actId="47"/>
        <pc:sldMkLst>
          <pc:docMk/>
          <pc:sldMk cId="2223243646" sldId="317"/>
        </pc:sldMkLst>
      </pc:sldChg>
      <pc:sldChg chg="del">
        <pc:chgData name="Aidan Hoolihan" userId="18a2b2b8-6e37-43b0-8a86-6e19fbe733d5" providerId="ADAL" clId="{E0AEE2DC-E73C-4ED9-A97D-EE50D8C441CB}" dt="2025-02-17T23:57:21.571" v="1994" actId="47"/>
        <pc:sldMkLst>
          <pc:docMk/>
          <pc:sldMk cId="2991286973" sldId="318"/>
        </pc:sldMkLst>
      </pc:sldChg>
      <pc:sldChg chg="del">
        <pc:chgData name="Aidan Hoolihan" userId="18a2b2b8-6e37-43b0-8a86-6e19fbe733d5" providerId="ADAL" clId="{E0AEE2DC-E73C-4ED9-A97D-EE50D8C441CB}" dt="2025-02-17T23:57:18.722" v="1989" actId="47"/>
        <pc:sldMkLst>
          <pc:docMk/>
          <pc:sldMk cId="2096461118" sldId="320"/>
        </pc:sldMkLst>
      </pc:sldChg>
      <pc:sldChg chg="del">
        <pc:chgData name="Aidan Hoolihan" userId="18a2b2b8-6e37-43b0-8a86-6e19fbe733d5" providerId="ADAL" clId="{E0AEE2DC-E73C-4ED9-A97D-EE50D8C441CB}" dt="2025-02-17T23:57:37.508" v="1999" actId="47"/>
        <pc:sldMkLst>
          <pc:docMk/>
          <pc:sldMk cId="2174187533" sldId="322"/>
        </pc:sldMkLst>
      </pc:sldChg>
      <pc:sldChg chg="del">
        <pc:chgData name="Aidan Hoolihan" userId="18a2b2b8-6e37-43b0-8a86-6e19fbe733d5" providerId="ADAL" clId="{E0AEE2DC-E73C-4ED9-A97D-EE50D8C441CB}" dt="2025-02-17T23:57:37.128" v="1998" actId="47"/>
        <pc:sldMkLst>
          <pc:docMk/>
          <pc:sldMk cId="458442095" sldId="323"/>
        </pc:sldMkLst>
      </pc:sldChg>
      <pc:sldChg chg="del">
        <pc:chgData name="Aidan Hoolihan" userId="18a2b2b8-6e37-43b0-8a86-6e19fbe733d5" providerId="ADAL" clId="{E0AEE2DC-E73C-4ED9-A97D-EE50D8C441CB}" dt="2025-02-17T23:57:19.440" v="1990" actId="47"/>
        <pc:sldMkLst>
          <pc:docMk/>
          <pc:sldMk cId="2427679631" sldId="324"/>
        </pc:sldMkLst>
      </pc:sldChg>
      <pc:sldChg chg="addSp modSp mod">
        <pc:chgData name="Aidan Hoolihan" userId="18a2b2b8-6e37-43b0-8a86-6e19fbe733d5" providerId="ADAL" clId="{E0AEE2DC-E73C-4ED9-A97D-EE50D8C441CB}" dt="2025-02-17T20:50:19.342" v="216" actId="20577"/>
        <pc:sldMkLst>
          <pc:docMk/>
          <pc:sldMk cId="1088463923" sldId="326"/>
        </pc:sldMkLst>
      </pc:sldChg>
      <pc:sldChg chg="addSp delSp modSp mod delAnim modAnim">
        <pc:chgData name="Aidan Hoolihan" userId="18a2b2b8-6e37-43b0-8a86-6e19fbe733d5" providerId="ADAL" clId="{E0AEE2DC-E73C-4ED9-A97D-EE50D8C441CB}" dt="2025-02-17T22:00:57.487" v="389" actId="478"/>
        <pc:sldMkLst>
          <pc:docMk/>
          <pc:sldMk cId="942501287" sldId="327"/>
        </pc:sldMkLst>
      </pc:sldChg>
      <pc:sldChg chg="del">
        <pc:chgData name="Aidan Hoolihan" userId="18a2b2b8-6e37-43b0-8a86-6e19fbe733d5" providerId="ADAL" clId="{E0AEE2DC-E73C-4ED9-A97D-EE50D8C441CB}" dt="2025-02-18T01:29:37.066" v="4224" actId="47"/>
        <pc:sldMkLst>
          <pc:docMk/>
          <pc:sldMk cId="2381672948" sldId="328"/>
        </pc:sldMkLst>
      </pc:sldChg>
      <pc:sldChg chg="new">
        <pc:chgData name="Aidan Hoolihan" userId="18a2b2b8-6e37-43b0-8a86-6e19fbe733d5" providerId="ADAL" clId="{E0AEE2DC-E73C-4ED9-A97D-EE50D8C441CB}" dt="2025-02-17T21:47:43.928" v="217" actId="680"/>
        <pc:sldMkLst>
          <pc:docMk/>
          <pc:sldMk cId="842734750" sldId="330"/>
        </pc:sldMkLst>
      </pc:sldChg>
      <pc:sldChg chg="addSp delSp modSp add mod ord addAnim delAnim modAnim">
        <pc:chgData name="Aidan Hoolihan" userId="18a2b2b8-6e37-43b0-8a86-6e19fbe733d5" providerId="ADAL" clId="{E0AEE2DC-E73C-4ED9-A97D-EE50D8C441CB}" dt="2025-02-18T01:28:50.673" v="4222" actId="167"/>
        <pc:sldMkLst>
          <pc:docMk/>
          <pc:sldMk cId="3413856643" sldId="331"/>
        </pc:sldMkLst>
        <pc:spChg chg="add mod ord">
          <ac:chgData name="Aidan Hoolihan" userId="18a2b2b8-6e37-43b0-8a86-6e19fbe733d5" providerId="ADAL" clId="{E0AEE2DC-E73C-4ED9-A97D-EE50D8C441CB}" dt="2025-02-18T01:25:54.736" v="4190" actId="1076"/>
          <ac:spMkLst>
            <pc:docMk/>
            <pc:sldMk cId="3413856643" sldId="331"/>
            <ac:spMk id="2" creationId="{13477869-31F1-2ABC-CB6E-DBA6540825D9}"/>
          </ac:spMkLst>
        </pc:spChg>
        <pc:spChg chg="mod">
          <ac:chgData name="Aidan Hoolihan" userId="18a2b2b8-6e37-43b0-8a86-6e19fbe733d5" providerId="ADAL" clId="{E0AEE2DC-E73C-4ED9-A97D-EE50D8C441CB}" dt="2025-02-18T00:57:25.920" v="2893" actId="20577"/>
          <ac:spMkLst>
            <pc:docMk/>
            <pc:sldMk cId="3413856643" sldId="331"/>
            <ac:spMk id="5" creationId="{C6A45070-8591-27E9-C2DA-2F38C4E781CF}"/>
          </ac:spMkLst>
        </pc:spChg>
        <pc:spChg chg="add mod">
          <ac:chgData name="Aidan Hoolihan" userId="18a2b2b8-6e37-43b0-8a86-6e19fbe733d5" providerId="ADAL" clId="{E0AEE2DC-E73C-4ED9-A97D-EE50D8C441CB}" dt="2025-02-18T01:25:54.736" v="4190" actId="1076"/>
          <ac:spMkLst>
            <pc:docMk/>
            <pc:sldMk cId="3413856643" sldId="331"/>
            <ac:spMk id="7" creationId="{093497A9-1EA0-6270-559A-0C77C6E5BEAD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14" creationId="{29B7B725-D3FF-462C-FDD9-9B37D3B4CB0D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15" creationId="{4AAA8961-B1A1-1196-49E5-F22F2CA9F628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26" creationId="{F9BB27A8-9873-5419-B670-A999B5E77AD6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28" creationId="{3A1B6348-5369-2234-33A1-EB69F8451575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32" creationId="{77BB8BFC-32EE-C1DC-0230-E63D96E12064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34" creationId="{AE43F8B3-AC4D-75BC-854B-42FB7CFD28E4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36" creationId="{A791F909-D740-947A-D06A-0B36A991C23C}"/>
          </ac:spMkLst>
        </pc:spChg>
        <pc:spChg chg="mod">
          <ac:chgData name="Aidan Hoolihan" userId="18a2b2b8-6e37-43b0-8a86-6e19fbe733d5" providerId="ADAL" clId="{E0AEE2DC-E73C-4ED9-A97D-EE50D8C441CB}" dt="2025-02-17T22:10:49.750" v="555" actId="1076"/>
          <ac:spMkLst>
            <pc:docMk/>
            <pc:sldMk cId="3413856643" sldId="331"/>
            <ac:spMk id="40" creationId="{42C4634A-CE79-645C-E3E2-899CC3AF2A9C}"/>
          </ac:spMkLst>
        </pc:spChg>
        <pc:spChg chg="add mod">
          <ac:chgData name="Aidan Hoolihan" userId="18a2b2b8-6e37-43b0-8a86-6e19fbe733d5" providerId="ADAL" clId="{E0AEE2DC-E73C-4ED9-A97D-EE50D8C441CB}" dt="2025-02-18T01:25:54.736" v="4190" actId="1076"/>
          <ac:spMkLst>
            <pc:docMk/>
            <pc:sldMk cId="3413856643" sldId="331"/>
            <ac:spMk id="49" creationId="{FE5386DE-53EC-131F-FB12-95ABF2C512A5}"/>
          </ac:spMkLst>
        </pc:spChg>
        <pc:spChg chg="add mod ord">
          <ac:chgData name="Aidan Hoolihan" userId="18a2b2b8-6e37-43b0-8a86-6e19fbe733d5" providerId="ADAL" clId="{E0AEE2DC-E73C-4ED9-A97D-EE50D8C441CB}" dt="2025-02-18T01:00:11.619" v="3083" actId="1076"/>
          <ac:spMkLst>
            <pc:docMk/>
            <pc:sldMk cId="3413856643" sldId="331"/>
            <ac:spMk id="54" creationId="{BC6D4737-2CEA-0582-6DD9-79360CDD8FB5}"/>
          </ac:spMkLst>
        </pc:spChg>
        <pc:spChg chg="add mod">
          <ac:chgData name="Aidan Hoolihan" userId="18a2b2b8-6e37-43b0-8a86-6e19fbe733d5" providerId="ADAL" clId="{E0AEE2DC-E73C-4ED9-A97D-EE50D8C441CB}" dt="2025-02-17T22:17:58.986" v="1166" actId="1076"/>
          <ac:spMkLst>
            <pc:docMk/>
            <pc:sldMk cId="3413856643" sldId="331"/>
            <ac:spMk id="55" creationId="{0EC614A0-DEC3-635F-EC25-53CD3F39EF57}"/>
          </ac:spMkLst>
        </pc:spChg>
        <pc:spChg chg="add">
          <ac:chgData name="Aidan Hoolihan" userId="18a2b2b8-6e37-43b0-8a86-6e19fbe733d5" providerId="ADAL" clId="{E0AEE2DC-E73C-4ED9-A97D-EE50D8C441CB}" dt="2025-02-17T22:26:53.354" v="1249" actId="11529"/>
          <ac:spMkLst>
            <pc:docMk/>
            <pc:sldMk cId="3413856643" sldId="331"/>
            <ac:spMk id="58" creationId="{4AF14FB1-4840-DD32-E437-E65A53D757AB}"/>
          </ac:spMkLst>
        </pc:spChg>
        <pc:spChg chg="add mod ord">
          <ac:chgData name="Aidan Hoolihan" userId="18a2b2b8-6e37-43b0-8a86-6e19fbe733d5" providerId="ADAL" clId="{E0AEE2DC-E73C-4ED9-A97D-EE50D8C441CB}" dt="2025-02-18T00:43:32.836" v="2542" actId="1076"/>
          <ac:spMkLst>
            <pc:docMk/>
            <pc:sldMk cId="3413856643" sldId="331"/>
            <ac:spMk id="1113" creationId="{857AED3A-0A0E-3303-883C-750B1B91F112}"/>
          </ac:spMkLst>
        </pc:spChg>
        <pc:spChg chg="add mod ord">
          <ac:chgData name="Aidan Hoolihan" userId="18a2b2b8-6e37-43b0-8a86-6e19fbe733d5" providerId="ADAL" clId="{E0AEE2DC-E73C-4ED9-A97D-EE50D8C441CB}" dt="2025-02-18T00:43:32.596" v="2541" actId="1076"/>
          <ac:spMkLst>
            <pc:docMk/>
            <pc:sldMk cId="3413856643" sldId="331"/>
            <ac:spMk id="1118" creationId="{1C333333-1A6D-E2ED-40FE-D6D8FF524C4A}"/>
          </ac:spMkLst>
        </pc:spChg>
        <pc:spChg chg="add mod ord">
          <ac:chgData name="Aidan Hoolihan" userId="18a2b2b8-6e37-43b0-8a86-6e19fbe733d5" providerId="ADAL" clId="{E0AEE2DC-E73C-4ED9-A97D-EE50D8C441CB}" dt="2025-02-18T00:43:31.838" v="2540" actId="1076"/>
          <ac:spMkLst>
            <pc:docMk/>
            <pc:sldMk cId="3413856643" sldId="331"/>
            <ac:spMk id="1120" creationId="{8C3E7267-CA8A-6175-7FF7-5B3548A0C6E9}"/>
          </ac:spMkLst>
        </pc:spChg>
        <pc:spChg chg="add mod ord">
          <ac:chgData name="Aidan Hoolihan" userId="18a2b2b8-6e37-43b0-8a86-6e19fbe733d5" providerId="ADAL" clId="{E0AEE2DC-E73C-4ED9-A97D-EE50D8C441CB}" dt="2025-02-18T00:43:31.374" v="2539" actId="1076"/>
          <ac:spMkLst>
            <pc:docMk/>
            <pc:sldMk cId="3413856643" sldId="331"/>
            <ac:spMk id="1121" creationId="{778F2A0B-AAA2-088E-3885-8699E735FE11}"/>
          </ac:spMkLst>
        </pc:spChg>
        <pc:spChg chg="add mod">
          <ac:chgData name="Aidan Hoolihan" userId="18a2b2b8-6e37-43b0-8a86-6e19fbe733d5" providerId="ADAL" clId="{E0AEE2DC-E73C-4ED9-A97D-EE50D8C441CB}" dt="2025-02-18T00:44:19.737" v="2574" actId="1076"/>
          <ac:spMkLst>
            <pc:docMk/>
            <pc:sldMk cId="3413856643" sldId="331"/>
            <ac:spMk id="1122" creationId="{ED1B7620-C487-E807-D0C4-C8AE0ABA240A}"/>
          </ac:spMkLst>
        </pc:spChg>
        <pc:spChg chg="add mod">
          <ac:chgData name="Aidan Hoolihan" userId="18a2b2b8-6e37-43b0-8a86-6e19fbe733d5" providerId="ADAL" clId="{E0AEE2DC-E73C-4ED9-A97D-EE50D8C441CB}" dt="2025-02-18T00:43:51.266" v="2553" actId="1076"/>
          <ac:spMkLst>
            <pc:docMk/>
            <pc:sldMk cId="3413856643" sldId="331"/>
            <ac:spMk id="1123" creationId="{83ABE18F-085F-FF0D-BD4A-1A0A51A5E80D}"/>
          </ac:spMkLst>
        </pc:spChg>
        <pc:spChg chg="add mod">
          <ac:chgData name="Aidan Hoolihan" userId="18a2b2b8-6e37-43b0-8a86-6e19fbe733d5" providerId="ADAL" clId="{E0AEE2DC-E73C-4ED9-A97D-EE50D8C441CB}" dt="2025-02-18T00:48:33.651" v="2612" actId="1076"/>
          <ac:spMkLst>
            <pc:docMk/>
            <pc:sldMk cId="3413856643" sldId="331"/>
            <ac:spMk id="1124" creationId="{8A6D6DF9-11EC-3B3D-8BCD-F9348D1523E5}"/>
          </ac:spMkLst>
        </pc:spChg>
        <pc:spChg chg="add mod">
          <ac:chgData name="Aidan Hoolihan" userId="18a2b2b8-6e37-43b0-8a86-6e19fbe733d5" providerId="ADAL" clId="{E0AEE2DC-E73C-4ED9-A97D-EE50D8C441CB}" dt="2025-02-18T00:44:21.719" v="2575" actId="1076"/>
          <ac:spMkLst>
            <pc:docMk/>
            <pc:sldMk cId="3413856643" sldId="331"/>
            <ac:spMk id="1125" creationId="{7E451F0D-D255-0C5B-27ED-F75F41FF8B35}"/>
          </ac:spMkLst>
        </pc:spChg>
        <pc:spChg chg="add del mod">
          <ac:chgData name="Aidan Hoolihan" userId="18a2b2b8-6e37-43b0-8a86-6e19fbe733d5" providerId="ADAL" clId="{E0AEE2DC-E73C-4ED9-A97D-EE50D8C441CB}" dt="2025-02-18T00:45:55.091" v="2585" actId="1037"/>
          <ac:spMkLst>
            <pc:docMk/>
            <pc:sldMk cId="3413856643" sldId="331"/>
            <ac:spMk id="1126" creationId="{EA7101BF-A183-7B9F-A44A-BD47AEEF7D83}"/>
          </ac:spMkLst>
        </pc:spChg>
        <pc:spChg chg="add mod">
          <ac:chgData name="Aidan Hoolihan" userId="18a2b2b8-6e37-43b0-8a86-6e19fbe733d5" providerId="ADAL" clId="{E0AEE2DC-E73C-4ED9-A97D-EE50D8C441CB}" dt="2025-02-18T00:41:52.756" v="2505" actId="1076"/>
          <ac:spMkLst>
            <pc:docMk/>
            <pc:sldMk cId="3413856643" sldId="331"/>
            <ac:spMk id="1127" creationId="{8339A4BC-0902-1C96-A91D-CBD615B4A85D}"/>
          </ac:spMkLst>
        </pc:spChg>
        <pc:spChg chg="add mod">
          <ac:chgData name="Aidan Hoolihan" userId="18a2b2b8-6e37-43b0-8a86-6e19fbe733d5" providerId="ADAL" clId="{E0AEE2DC-E73C-4ED9-A97D-EE50D8C441CB}" dt="2025-02-18T00:39:55.610" v="2492" actId="1076"/>
          <ac:spMkLst>
            <pc:docMk/>
            <pc:sldMk cId="3413856643" sldId="331"/>
            <ac:spMk id="1128" creationId="{80EF934F-CF0B-84CD-73CF-F25AD1B99BEB}"/>
          </ac:spMkLst>
        </pc:spChg>
        <pc:spChg chg="add mod">
          <ac:chgData name="Aidan Hoolihan" userId="18a2b2b8-6e37-43b0-8a86-6e19fbe733d5" providerId="ADAL" clId="{E0AEE2DC-E73C-4ED9-A97D-EE50D8C441CB}" dt="2025-02-18T00:40:18.681" v="2494" actId="1076"/>
          <ac:spMkLst>
            <pc:docMk/>
            <pc:sldMk cId="3413856643" sldId="331"/>
            <ac:spMk id="1129" creationId="{247DF66F-106C-BCD5-F3BB-BC0169500BEC}"/>
          </ac:spMkLst>
        </pc:spChg>
        <pc:grpChg chg="mod">
          <ac:chgData name="Aidan Hoolihan" userId="18a2b2b8-6e37-43b0-8a86-6e19fbe733d5" providerId="ADAL" clId="{E0AEE2DC-E73C-4ED9-A97D-EE50D8C441CB}" dt="2025-02-18T00:46:21.639" v="2592" actId="1037"/>
          <ac:grpSpMkLst>
            <pc:docMk/>
            <pc:sldMk cId="3413856643" sldId="331"/>
            <ac:grpSpMk id="20" creationId="{9520C991-6C0E-C2CB-FD0D-283CCA5A2F51}"/>
          </ac:grpSpMkLst>
        </pc:grpChg>
        <pc:grpChg chg="mod">
          <ac:chgData name="Aidan Hoolihan" userId="18a2b2b8-6e37-43b0-8a86-6e19fbe733d5" providerId="ADAL" clId="{E0AEE2DC-E73C-4ED9-A97D-EE50D8C441CB}" dt="2025-02-17T23:31:27.533" v="1706" actId="1076"/>
          <ac:grpSpMkLst>
            <pc:docMk/>
            <pc:sldMk cId="3413856643" sldId="331"/>
            <ac:grpSpMk id="21" creationId="{6488949A-3DFA-DEB6-F316-20C33BFD8ED1}"/>
          </ac:grpSpMkLst>
        </pc:grpChg>
        <pc:grpChg chg="mod">
          <ac:chgData name="Aidan Hoolihan" userId="18a2b2b8-6e37-43b0-8a86-6e19fbe733d5" providerId="ADAL" clId="{E0AEE2DC-E73C-4ED9-A97D-EE50D8C441CB}" dt="2025-02-17T23:31:41.749" v="1708" actId="1076"/>
          <ac:grpSpMkLst>
            <pc:docMk/>
            <pc:sldMk cId="3413856643" sldId="331"/>
            <ac:grpSpMk id="25" creationId="{D3E9E8A5-73E8-D082-DF06-7F46AF31E2B7}"/>
          </ac:grpSpMkLst>
        </pc:grpChg>
        <pc:grpChg chg="mod ord">
          <ac:chgData name="Aidan Hoolihan" userId="18a2b2b8-6e37-43b0-8a86-6e19fbe733d5" providerId="ADAL" clId="{E0AEE2DC-E73C-4ED9-A97D-EE50D8C441CB}" dt="2025-02-17T23:46:47.368" v="1787" actId="1076"/>
          <ac:grpSpMkLst>
            <pc:docMk/>
            <pc:sldMk cId="3413856643" sldId="331"/>
            <ac:grpSpMk id="29" creationId="{C7CCE505-B519-E04C-E91A-670806BEC1C5}"/>
          </ac:grpSpMkLst>
        </pc:grpChg>
        <pc:grpChg chg="mod ord">
          <ac:chgData name="Aidan Hoolihan" userId="18a2b2b8-6e37-43b0-8a86-6e19fbe733d5" providerId="ADAL" clId="{E0AEE2DC-E73C-4ED9-A97D-EE50D8C441CB}" dt="2025-02-17T23:46:48.685" v="1788" actId="1076"/>
          <ac:grpSpMkLst>
            <pc:docMk/>
            <pc:sldMk cId="3413856643" sldId="331"/>
            <ac:grpSpMk id="33" creationId="{0368F87B-B7E7-ED97-9310-6E517D0F0A36}"/>
          </ac:grpSpMkLst>
        </pc:grpChg>
        <pc:grpChg chg="mod ord">
          <ac:chgData name="Aidan Hoolihan" userId="18a2b2b8-6e37-43b0-8a86-6e19fbe733d5" providerId="ADAL" clId="{E0AEE2DC-E73C-4ED9-A97D-EE50D8C441CB}" dt="2025-02-17T23:46:50.847" v="1789" actId="1076"/>
          <ac:grpSpMkLst>
            <pc:docMk/>
            <pc:sldMk cId="3413856643" sldId="331"/>
            <ac:grpSpMk id="37" creationId="{ACCE9F7F-03CF-001C-D8DB-24BE29C4DC60}"/>
          </ac:grpSpMkLst>
        </pc:grpChg>
        <pc:grpChg chg="add mod">
          <ac:chgData name="Aidan Hoolihan" userId="18a2b2b8-6e37-43b0-8a86-6e19fbe733d5" providerId="ADAL" clId="{E0AEE2DC-E73C-4ED9-A97D-EE50D8C441CB}" dt="2025-02-18T01:25:54.736" v="4190" actId="1076"/>
          <ac:grpSpMkLst>
            <pc:docMk/>
            <pc:sldMk cId="3413856643" sldId="331"/>
            <ac:grpSpMk id="50" creationId="{C58743F7-97A4-433D-A61E-018BC2A6527E}"/>
          </ac:grpSpMkLst>
        </pc:grpChg>
        <pc:grpChg chg="add mod">
          <ac:chgData name="Aidan Hoolihan" userId="18a2b2b8-6e37-43b0-8a86-6e19fbe733d5" providerId="ADAL" clId="{E0AEE2DC-E73C-4ED9-A97D-EE50D8C441CB}" dt="2025-02-18T01:28:42.677" v="4220" actId="167"/>
          <ac:grpSpMkLst>
            <pc:docMk/>
            <pc:sldMk cId="3413856643" sldId="331"/>
            <ac:grpSpMk id="53" creationId="{CE692E17-8021-FF90-9E33-F68684018BCB}"/>
          </ac:grpSpMkLst>
        </pc:grpChg>
        <pc:grpChg chg="add mod">
          <ac:chgData name="Aidan Hoolihan" userId="18a2b2b8-6e37-43b0-8a86-6e19fbe733d5" providerId="ADAL" clId="{E0AEE2DC-E73C-4ED9-A97D-EE50D8C441CB}" dt="2025-02-18T01:28:46.038" v="4221" actId="167"/>
          <ac:grpSpMkLst>
            <pc:docMk/>
            <pc:sldMk cId="3413856643" sldId="331"/>
            <ac:grpSpMk id="1131" creationId="{8967291A-34D3-0459-1DBF-45384F719B4A}"/>
          </ac:grpSpMkLst>
        </pc:grpChg>
        <pc:picChg chg="add mod">
          <ac:chgData name="Aidan Hoolihan" userId="18a2b2b8-6e37-43b0-8a86-6e19fbe733d5" providerId="ADAL" clId="{E0AEE2DC-E73C-4ED9-A97D-EE50D8C441CB}" dt="2025-02-18T01:25:54.736" v="4190" actId="1076"/>
          <ac:picMkLst>
            <pc:docMk/>
            <pc:sldMk cId="3413856643" sldId="331"/>
            <ac:picMk id="1030" creationId="{ED197CEA-913A-C99B-E663-F2576928EADC}"/>
          </ac:picMkLst>
        </pc:picChg>
        <pc:picChg chg="add mod">
          <ac:chgData name="Aidan Hoolihan" userId="18a2b2b8-6e37-43b0-8a86-6e19fbe733d5" providerId="ADAL" clId="{E0AEE2DC-E73C-4ED9-A97D-EE50D8C441CB}" dt="2025-02-18T00:36:11.560" v="2458" actId="1076"/>
          <ac:picMkLst>
            <pc:docMk/>
            <pc:sldMk cId="3413856643" sldId="331"/>
            <ac:picMk id="1032" creationId="{11C27FC9-D6A0-FC89-B16D-B57CB44F85A8}"/>
          </ac:picMkLst>
        </pc:picChg>
        <pc:picChg chg="add mod ord">
          <ac:chgData name="Aidan Hoolihan" userId="18a2b2b8-6e37-43b0-8a86-6e19fbe733d5" providerId="ADAL" clId="{E0AEE2DC-E73C-4ED9-A97D-EE50D8C441CB}" dt="2025-02-18T01:28:50.673" v="4222" actId="167"/>
          <ac:picMkLst>
            <pc:docMk/>
            <pc:sldMk cId="3413856643" sldId="331"/>
            <ac:picMk id="1095" creationId="{EF7839FF-512D-867C-C0C3-7B7737CCC1B6}"/>
          </ac:picMkLst>
        </pc:picChg>
        <pc:picChg chg="add mod ord modCrop">
          <ac:chgData name="Aidan Hoolihan" userId="18a2b2b8-6e37-43b0-8a86-6e19fbe733d5" providerId="ADAL" clId="{E0AEE2DC-E73C-4ED9-A97D-EE50D8C441CB}" dt="2025-02-18T01:28:17.038" v="4219" actId="171"/>
          <ac:picMkLst>
            <pc:docMk/>
            <pc:sldMk cId="3413856643" sldId="331"/>
            <ac:picMk id="1108" creationId="{E87A5CA7-D8A4-C39F-CDB5-7935FC114753}"/>
          </ac:picMkLst>
        </pc:picChg>
        <pc:picChg chg="add mod">
          <ac:chgData name="Aidan Hoolihan" userId="18a2b2b8-6e37-43b0-8a86-6e19fbe733d5" providerId="ADAL" clId="{E0AEE2DC-E73C-4ED9-A97D-EE50D8C441CB}" dt="2025-02-18T01:25:35.311" v="4184" actId="1076"/>
          <ac:picMkLst>
            <pc:docMk/>
            <pc:sldMk cId="3413856643" sldId="331"/>
            <ac:picMk id="1112" creationId="{E4E6F8D4-77BA-DA87-2849-3D45C56E6E11}"/>
          </ac:picMkLst>
        </pc:picChg>
        <pc:picChg chg="add mod">
          <ac:chgData name="Aidan Hoolihan" userId="18a2b2b8-6e37-43b0-8a86-6e19fbe733d5" providerId="ADAL" clId="{E0AEE2DC-E73C-4ED9-A97D-EE50D8C441CB}" dt="2025-02-18T01:25:35.311" v="4184" actId="1076"/>
          <ac:picMkLst>
            <pc:docMk/>
            <pc:sldMk cId="3413856643" sldId="331"/>
            <ac:picMk id="1130" creationId="{614C7C69-4FBE-66FB-F0AC-9A2293CE2455}"/>
          </ac:picMkLst>
        </pc:picChg>
        <pc:cxnChg chg="add mod">
          <ac:chgData name="Aidan Hoolihan" userId="18a2b2b8-6e37-43b0-8a86-6e19fbe733d5" providerId="ADAL" clId="{E0AEE2DC-E73C-4ED9-A97D-EE50D8C441CB}" dt="2025-02-18T01:25:54.736" v="4190" actId="1076"/>
          <ac:cxnSpMkLst>
            <pc:docMk/>
            <pc:sldMk cId="3413856643" sldId="331"/>
            <ac:cxnSpMk id="19" creationId="{D481B6FB-49A0-4F6A-5994-E4C3D670FA1B}"/>
          </ac:cxnSpMkLst>
        </pc:cxnChg>
        <pc:cxnChg chg="add mod">
          <ac:chgData name="Aidan Hoolihan" userId="18a2b2b8-6e37-43b0-8a86-6e19fbe733d5" providerId="ADAL" clId="{E0AEE2DC-E73C-4ED9-A97D-EE50D8C441CB}" dt="2025-02-18T01:25:54.736" v="4190" actId="1076"/>
          <ac:cxnSpMkLst>
            <pc:docMk/>
            <pc:sldMk cId="3413856643" sldId="331"/>
            <ac:cxnSpMk id="41" creationId="{E39A6247-71C5-7AC5-536C-9AC00B60525A}"/>
          </ac:cxnSpMkLst>
        </pc:cxnChg>
        <pc:cxnChg chg="add mod">
          <ac:chgData name="Aidan Hoolihan" userId="18a2b2b8-6e37-43b0-8a86-6e19fbe733d5" providerId="ADAL" clId="{E0AEE2DC-E73C-4ED9-A97D-EE50D8C441CB}" dt="2025-02-18T01:25:54.736" v="4190" actId="1076"/>
          <ac:cxnSpMkLst>
            <pc:docMk/>
            <pc:sldMk cId="3413856643" sldId="331"/>
            <ac:cxnSpMk id="42" creationId="{2D3CE7DC-E6F5-44FF-3F1C-EC66F6211700}"/>
          </ac:cxnSpMkLst>
        </pc:cxnChg>
        <pc:cxnChg chg="add mod">
          <ac:chgData name="Aidan Hoolihan" userId="18a2b2b8-6e37-43b0-8a86-6e19fbe733d5" providerId="ADAL" clId="{E0AEE2DC-E73C-4ED9-A97D-EE50D8C441CB}" dt="2025-02-18T01:25:54.736" v="4190" actId="1076"/>
          <ac:cxnSpMkLst>
            <pc:docMk/>
            <pc:sldMk cId="3413856643" sldId="331"/>
            <ac:cxnSpMk id="47" creationId="{E3D98CFA-23CD-BAF2-830D-8CCEE5DD4718}"/>
          </ac:cxnSpMkLst>
        </pc:cxnChg>
        <pc:cxnChg chg="add mod">
          <ac:chgData name="Aidan Hoolihan" userId="18a2b2b8-6e37-43b0-8a86-6e19fbe733d5" providerId="ADAL" clId="{E0AEE2DC-E73C-4ED9-A97D-EE50D8C441CB}" dt="2025-02-17T22:18:41.666" v="1167" actId="1582"/>
          <ac:cxnSpMkLst>
            <pc:docMk/>
            <pc:sldMk cId="3413856643" sldId="331"/>
            <ac:cxnSpMk id="52" creationId="{E7A1B29B-B0FB-D16C-A16B-A66F81D1272E}"/>
          </ac:cxnSpMkLst>
        </pc:cxnChg>
      </pc:sldChg>
      <pc:sldChg chg="modSp new mod">
        <pc:chgData name="Aidan Hoolihan" userId="18a2b2b8-6e37-43b0-8a86-6e19fbe733d5" providerId="ADAL" clId="{E0AEE2DC-E73C-4ED9-A97D-EE50D8C441CB}" dt="2025-02-18T01:19:59.552" v="4124" actId="20577"/>
        <pc:sldMkLst>
          <pc:docMk/>
          <pc:sldMk cId="2847192690" sldId="333"/>
        </pc:sldMkLst>
      </pc:sldChg>
      <pc:sldChg chg="addSp delSp modSp new mod addAnim delAnim modAnim">
        <pc:chgData name="Aidan Hoolihan" userId="18a2b2b8-6e37-43b0-8a86-6e19fbe733d5" providerId="ADAL" clId="{E0AEE2DC-E73C-4ED9-A97D-EE50D8C441CB}" dt="2025-02-18T02:25:27.102" v="6245" actId="20577"/>
        <pc:sldMkLst>
          <pc:docMk/>
          <pc:sldMk cId="2221975320" sldId="334"/>
        </pc:sldMkLst>
        <pc:spChg chg="mod">
          <ac:chgData name="Aidan Hoolihan" userId="18a2b2b8-6e37-43b0-8a86-6e19fbe733d5" providerId="ADAL" clId="{E0AEE2DC-E73C-4ED9-A97D-EE50D8C441CB}" dt="2025-02-18T01:46:14.460" v="5644" actId="1076"/>
          <ac:spMkLst>
            <pc:docMk/>
            <pc:sldMk cId="2221975320" sldId="334"/>
            <ac:spMk id="5" creationId="{A980ECBF-74AA-D1E2-9020-062B4D23157A}"/>
          </ac:spMkLst>
        </pc:spChg>
        <pc:spChg chg="add mod">
          <ac:chgData name="Aidan Hoolihan" userId="18a2b2b8-6e37-43b0-8a86-6e19fbe733d5" providerId="ADAL" clId="{E0AEE2DC-E73C-4ED9-A97D-EE50D8C441CB}" dt="2025-02-18T02:15:40.870" v="6085" actId="164"/>
          <ac:spMkLst>
            <pc:docMk/>
            <pc:sldMk cId="2221975320" sldId="334"/>
            <ac:spMk id="7" creationId="{8F6691C4-982C-3D0D-66F6-A6D5B5543D0E}"/>
          </ac:spMkLst>
        </pc:spChg>
        <pc:spChg chg="add mod">
          <ac:chgData name="Aidan Hoolihan" userId="18a2b2b8-6e37-43b0-8a86-6e19fbe733d5" providerId="ADAL" clId="{E0AEE2DC-E73C-4ED9-A97D-EE50D8C441CB}" dt="2025-02-18T02:15:40.870" v="6085" actId="164"/>
          <ac:spMkLst>
            <pc:docMk/>
            <pc:sldMk cId="2221975320" sldId="334"/>
            <ac:spMk id="9" creationId="{5A9F75D6-675B-177D-4E67-23BA9217CFB2}"/>
          </ac:spMkLst>
        </pc:spChg>
        <pc:spChg chg="add mod">
          <ac:chgData name="Aidan Hoolihan" userId="18a2b2b8-6e37-43b0-8a86-6e19fbe733d5" providerId="ADAL" clId="{E0AEE2DC-E73C-4ED9-A97D-EE50D8C441CB}" dt="2025-02-18T02:15:40.870" v="6085" actId="164"/>
          <ac:spMkLst>
            <pc:docMk/>
            <pc:sldMk cId="2221975320" sldId="334"/>
            <ac:spMk id="11" creationId="{F685C97B-F284-5E0F-C238-DD53A5F16CC9}"/>
          </ac:spMkLst>
        </pc:spChg>
        <pc:spChg chg="add mod">
          <ac:chgData name="Aidan Hoolihan" userId="18a2b2b8-6e37-43b0-8a86-6e19fbe733d5" providerId="ADAL" clId="{E0AEE2DC-E73C-4ED9-A97D-EE50D8C441CB}" dt="2025-02-18T02:25:27.102" v="6245" actId="20577"/>
          <ac:spMkLst>
            <pc:docMk/>
            <pc:sldMk cId="2221975320" sldId="334"/>
            <ac:spMk id="12" creationId="{E5E4AFEA-A290-655E-BA3F-5AC3498B06C4}"/>
          </ac:spMkLst>
        </pc:spChg>
        <pc:spChg chg="add mod">
          <ac:chgData name="Aidan Hoolihan" userId="18a2b2b8-6e37-43b0-8a86-6e19fbe733d5" providerId="ADAL" clId="{E0AEE2DC-E73C-4ED9-A97D-EE50D8C441CB}" dt="2025-02-18T02:16:25.215" v="6095" actId="1076"/>
          <ac:spMkLst>
            <pc:docMk/>
            <pc:sldMk cId="2221975320" sldId="334"/>
            <ac:spMk id="15" creationId="{463345B5-BB7E-9116-E21D-758CCEC1B9F4}"/>
          </ac:spMkLst>
        </pc:spChg>
        <pc:grpChg chg="add mod">
          <ac:chgData name="Aidan Hoolihan" userId="18a2b2b8-6e37-43b0-8a86-6e19fbe733d5" providerId="ADAL" clId="{E0AEE2DC-E73C-4ED9-A97D-EE50D8C441CB}" dt="2025-02-18T02:15:40.870" v="6085" actId="164"/>
          <ac:grpSpMkLst>
            <pc:docMk/>
            <pc:sldMk cId="2221975320" sldId="334"/>
            <ac:grpSpMk id="14" creationId="{BE632479-B30D-7512-05DD-20D7F4FC6F9F}"/>
          </ac:grpSpMkLst>
        </pc:grpChg>
        <pc:picChg chg="add mod">
          <ac:chgData name="Aidan Hoolihan" userId="18a2b2b8-6e37-43b0-8a86-6e19fbe733d5" providerId="ADAL" clId="{E0AEE2DC-E73C-4ED9-A97D-EE50D8C441CB}" dt="2025-02-18T02:16:20.755" v="6094" actId="1076"/>
          <ac:picMkLst>
            <pc:docMk/>
            <pc:sldMk cId="2221975320" sldId="334"/>
            <ac:picMk id="8" creationId="{44EFE9B0-69B3-EA6E-F74B-2CE5AB2358C1}"/>
          </ac:picMkLst>
        </pc:picChg>
        <pc:picChg chg="add mod">
          <ac:chgData name="Aidan Hoolihan" userId="18a2b2b8-6e37-43b0-8a86-6e19fbe733d5" providerId="ADAL" clId="{E0AEE2DC-E73C-4ED9-A97D-EE50D8C441CB}" dt="2025-02-18T01:52:16.816" v="5811" actId="688"/>
          <ac:picMkLst>
            <pc:docMk/>
            <pc:sldMk cId="2221975320" sldId="334"/>
            <ac:picMk id="2054" creationId="{23581A56-9C33-18F2-BEA1-93421044C97D}"/>
          </ac:picMkLst>
        </pc:picChg>
        <pc:cxnChg chg="add mod">
          <ac:chgData name="Aidan Hoolihan" userId="18a2b2b8-6e37-43b0-8a86-6e19fbe733d5" providerId="ADAL" clId="{E0AEE2DC-E73C-4ED9-A97D-EE50D8C441CB}" dt="2025-02-18T02:21:15.906" v="6113" actId="1076"/>
          <ac:cxnSpMkLst>
            <pc:docMk/>
            <pc:sldMk cId="2221975320" sldId="334"/>
            <ac:cxnSpMk id="10" creationId="{832E3F44-6C7A-F87B-94E6-5C636AF90881}"/>
          </ac:cxnSpMkLst>
        </pc:cxnChg>
        <pc:cxnChg chg="add del mod">
          <ac:chgData name="Aidan Hoolihan" userId="18a2b2b8-6e37-43b0-8a86-6e19fbe733d5" providerId="ADAL" clId="{E0AEE2DC-E73C-4ED9-A97D-EE50D8C441CB}" dt="2025-02-18T01:53:53.199" v="5820" actId="1076"/>
          <ac:cxnSpMkLst>
            <pc:docMk/>
            <pc:sldMk cId="2221975320" sldId="334"/>
            <ac:cxnSpMk id="13" creationId="{F3B9C391-882C-9C91-885F-D6E5E4849D60}"/>
          </ac:cxnSpMkLst>
        </pc:cxnChg>
      </pc:sldChg>
      <pc:sldChg chg="modSp new mod ord">
        <pc:chgData name="Aidan Hoolihan" userId="18a2b2b8-6e37-43b0-8a86-6e19fbe733d5" providerId="ADAL" clId="{E0AEE2DC-E73C-4ED9-A97D-EE50D8C441CB}" dt="2025-02-18T01:17:17.659" v="3696" actId="20577"/>
        <pc:sldMkLst>
          <pc:docMk/>
          <pc:sldMk cId="621535688" sldId="335"/>
        </pc:sldMkLst>
        <pc:spChg chg="mod">
          <ac:chgData name="Aidan Hoolihan" userId="18a2b2b8-6e37-43b0-8a86-6e19fbe733d5" providerId="ADAL" clId="{E0AEE2DC-E73C-4ED9-A97D-EE50D8C441CB}" dt="2025-02-18T01:16:54.305" v="3544" actId="20577"/>
          <ac:spMkLst>
            <pc:docMk/>
            <pc:sldMk cId="621535688" sldId="335"/>
            <ac:spMk id="5" creationId="{AB88742D-C82E-6682-835D-68774D61F59C}"/>
          </ac:spMkLst>
        </pc:spChg>
      </pc:sldChg>
      <pc:sldChg chg="modSp new del mod ord">
        <pc:chgData name="Aidan Hoolihan" userId="18a2b2b8-6e37-43b0-8a86-6e19fbe733d5" providerId="ADAL" clId="{E0AEE2DC-E73C-4ED9-A97D-EE50D8C441CB}" dt="2025-02-18T01:19:21.008" v="3965" actId="47"/>
        <pc:sldMkLst>
          <pc:docMk/>
          <pc:sldMk cId="2629648849" sldId="336"/>
        </pc:sldMkLst>
      </pc:sldChg>
      <pc:sldChg chg="new del">
        <pc:chgData name="Aidan Hoolihan" userId="18a2b2b8-6e37-43b0-8a86-6e19fbe733d5" providerId="ADAL" clId="{E0AEE2DC-E73C-4ED9-A97D-EE50D8C441CB}" dt="2025-02-18T01:17:41.092" v="3698" actId="47"/>
        <pc:sldMkLst>
          <pc:docMk/>
          <pc:sldMk cId="3034962639" sldId="336"/>
        </pc:sldMkLst>
      </pc:sldChg>
      <pc:sldChg chg="new del ord">
        <pc:chgData name="Aidan Hoolihan" userId="18a2b2b8-6e37-43b0-8a86-6e19fbe733d5" providerId="ADAL" clId="{E0AEE2DC-E73C-4ED9-A97D-EE50D8C441CB}" dt="2025-02-18T01:29:35.651" v="4223" actId="47"/>
        <pc:sldMkLst>
          <pc:docMk/>
          <pc:sldMk cId="4117247572" sldId="337"/>
        </pc:sldMkLst>
      </pc:sldChg>
      <pc:sldChg chg="modSp new mod ord">
        <pc:chgData name="Aidan Hoolihan" userId="18a2b2b8-6e37-43b0-8a86-6e19fbe733d5" providerId="ADAL" clId="{E0AEE2DC-E73C-4ED9-A97D-EE50D8C441CB}" dt="2025-02-18T01:19:18.438" v="3964" actId="313"/>
        <pc:sldMkLst>
          <pc:docMk/>
          <pc:sldMk cId="1917330036" sldId="338"/>
        </pc:sldMkLst>
        <pc:spChg chg="mod">
          <ac:chgData name="Aidan Hoolihan" userId="18a2b2b8-6e37-43b0-8a86-6e19fbe733d5" providerId="ADAL" clId="{E0AEE2DC-E73C-4ED9-A97D-EE50D8C441CB}" dt="2025-02-18T01:19:18.438" v="3964" actId="313"/>
          <ac:spMkLst>
            <pc:docMk/>
            <pc:sldMk cId="1917330036" sldId="338"/>
            <ac:spMk id="2" creationId="{9A64CFCC-2319-F63B-5D0E-7B0E7863D848}"/>
          </ac:spMkLst>
        </pc:spChg>
        <pc:spChg chg="mod">
          <ac:chgData name="Aidan Hoolihan" userId="18a2b2b8-6e37-43b0-8a86-6e19fbe733d5" providerId="ADAL" clId="{E0AEE2DC-E73C-4ED9-A97D-EE50D8C441CB}" dt="2025-02-18T01:18:42.521" v="3827" actId="20577"/>
          <ac:spMkLst>
            <pc:docMk/>
            <pc:sldMk cId="1917330036" sldId="338"/>
            <ac:spMk id="5" creationId="{C758D6B3-8C8B-3E47-CCF9-0C0996950282}"/>
          </ac:spMkLst>
        </pc:spChg>
      </pc:sldChg>
      <pc:sldChg chg="modSp new mod">
        <pc:chgData name="Aidan Hoolihan" userId="18a2b2b8-6e37-43b0-8a86-6e19fbe733d5" providerId="ADAL" clId="{E0AEE2DC-E73C-4ED9-A97D-EE50D8C441CB}" dt="2025-02-18T01:19:44.486" v="4082" actId="20577"/>
        <pc:sldMkLst>
          <pc:docMk/>
          <pc:sldMk cId="102247709" sldId="339"/>
        </pc:sldMkLst>
        <pc:spChg chg="mod">
          <ac:chgData name="Aidan Hoolihan" userId="18a2b2b8-6e37-43b0-8a86-6e19fbe733d5" providerId="ADAL" clId="{E0AEE2DC-E73C-4ED9-A97D-EE50D8C441CB}" dt="2025-02-18T01:19:30.538" v="3984" actId="20577"/>
          <ac:spMkLst>
            <pc:docMk/>
            <pc:sldMk cId="102247709" sldId="339"/>
            <ac:spMk id="5" creationId="{70ED4681-2683-78D7-A81F-6DFC4AEB365A}"/>
          </ac:spMkLst>
        </pc:spChg>
      </pc:sldChg>
      <pc:sldChg chg="addSp delSp modSp add mod modTransition delAnim modAnim">
        <pc:chgData name="Aidan Hoolihan" userId="18a2b2b8-6e37-43b0-8a86-6e19fbe733d5" providerId="ADAL" clId="{E0AEE2DC-E73C-4ED9-A97D-EE50D8C441CB}" dt="2025-02-18T02:37:14.640" v="7364" actId="1076"/>
        <pc:sldMkLst>
          <pc:docMk/>
          <pc:sldMk cId="817680943" sldId="341"/>
        </pc:sldMkLst>
        <pc:spChg chg="mod">
          <ac:chgData name="Aidan Hoolihan" userId="18a2b2b8-6e37-43b0-8a86-6e19fbe733d5" providerId="ADAL" clId="{E0AEE2DC-E73C-4ED9-A97D-EE50D8C441CB}" dt="2025-02-18T02:25:24.072" v="6244" actId="1076"/>
          <ac:spMkLst>
            <pc:docMk/>
            <pc:sldMk cId="817680943" sldId="341"/>
            <ac:spMk id="12" creationId="{A466A70D-3389-0B1C-B01C-FC3A0B32E5ED}"/>
          </ac:spMkLst>
        </pc:spChg>
      </pc:sldChg>
      <pc:sldChg chg="addSp delSp modSp add mod">
        <pc:chgData name="Aidan Hoolihan" userId="18a2b2b8-6e37-43b0-8a86-6e19fbe733d5" providerId="ADAL" clId="{E0AEE2DC-E73C-4ED9-A97D-EE50D8C441CB}" dt="2025-02-18T02:40:20.608" v="7485" actId="120"/>
        <pc:sldMkLst>
          <pc:docMk/>
          <pc:sldMk cId="1625708710" sldId="342"/>
        </pc:sldMkLst>
        <pc:spChg chg="add mod">
          <ac:chgData name="Aidan Hoolihan" userId="18a2b2b8-6e37-43b0-8a86-6e19fbe733d5" providerId="ADAL" clId="{E0AEE2DC-E73C-4ED9-A97D-EE50D8C441CB}" dt="2025-02-18T02:40:20.608" v="7485" actId="120"/>
          <ac:spMkLst>
            <pc:docMk/>
            <pc:sldMk cId="1625708710" sldId="342"/>
            <ac:spMk id="7" creationId="{CB1605A5-F8D2-CC3C-CFBD-35D81109F266}"/>
          </ac:spMkLst>
        </pc:spChg>
        <pc:spChg chg="add mod">
          <ac:chgData name="Aidan Hoolihan" userId="18a2b2b8-6e37-43b0-8a86-6e19fbe733d5" providerId="ADAL" clId="{E0AEE2DC-E73C-4ED9-A97D-EE50D8C441CB}" dt="2025-02-18T02:40:02.741" v="7483" actId="1037"/>
          <ac:spMkLst>
            <pc:docMk/>
            <pc:sldMk cId="1625708710" sldId="342"/>
            <ac:spMk id="8" creationId="{C2D309BF-5F40-7A60-64FB-BC4184966C2D}"/>
          </ac:spMkLst>
        </pc:spChg>
        <pc:spChg chg="mod">
          <ac:chgData name="Aidan Hoolihan" userId="18a2b2b8-6e37-43b0-8a86-6e19fbe733d5" providerId="ADAL" clId="{E0AEE2DC-E73C-4ED9-A97D-EE50D8C441CB}" dt="2025-02-18T02:38:07.740" v="7417" actId="1076"/>
          <ac:spMkLst>
            <pc:docMk/>
            <pc:sldMk cId="1625708710" sldId="342"/>
            <ac:spMk id="12" creationId="{4264BFB0-DD18-7D7A-FA1E-948D9314524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su.sharepoint.com/sites/SeniorDesignTeam517/Shared%20Documents/General/Orders/SD%20T517%20Student%20Procurement%20Form%20250116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5B-4E68-AC4F-21C64EA24ED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5B-4E68-AC4F-21C64EA24ED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5B-4E68-AC4F-21C64EA24ED2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64058248126091"/>
                      <c:h val="0.332452163053177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E5B-4E68-AC4F-21C64EA24E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'Student Sheet'!$V$2:$V$4</c:f>
              <c:strCache>
                <c:ptCount val="3"/>
                <c:pt idx="0">
                  <c:v>Budget</c:v>
                </c:pt>
                <c:pt idx="1">
                  <c:v>Spent</c:v>
                </c:pt>
                <c:pt idx="2">
                  <c:v>Remaining</c:v>
                </c:pt>
              </c:strCache>
            </c:strRef>
          </c:cat>
          <c:val>
            <c:numRef>
              <c:f>'Student Sheet'!$W$2:$W$4</c:f>
              <c:numCache>
                <c:formatCode>_("$"* #,##0.00_);_("$"* \(#,##0.00\);_("$"* "-"??_);_(@_)</c:formatCode>
                <c:ptCount val="3"/>
                <c:pt idx="0" formatCode="&quot;$&quot;#,##0_);[Red]\(&quot;$&quot;#,##0\)">
                  <c:v>2000</c:v>
                </c:pt>
                <c:pt idx="1">
                  <c:v>667.80089999999996</c:v>
                </c:pt>
                <c:pt idx="2" formatCode="&quot;$&quot;#,##0_);[Red]\(&quot;$&quot;#,##0\)">
                  <c:v>1332.1991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5B-4E68-AC4F-21C64EA24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836352"/>
        <c:axId val="558285216"/>
      </c:barChart>
      <c:catAx>
        <c:axId val="277836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85216"/>
        <c:crosses val="autoZero"/>
        <c:auto val="1"/>
        <c:lblAlgn val="ctr"/>
        <c:lblOffset val="100"/>
        <c:noMultiLvlLbl val="0"/>
      </c:catAx>
      <c:valAx>
        <c:axId val="558285216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27783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F8A1C-957B-497D-8229-95D2E8D7D6A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66EB76-01B8-41AC-AB2B-6F7BE356CBBE}">
      <dgm:prSet phldrT="[Text]"/>
      <dgm:spPr>
        <a:ln w="38100">
          <a:solidFill>
            <a:srgbClr val="CEB888"/>
          </a:solidFill>
        </a:ln>
      </dgm:spPr>
      <dgm:t>
        <a:bodyPr/>
        <a:lstStyle/>
        <a:p>
          <a:r>
            <a:rPr lang="en-US" b="1"/>
            <a:t>Green Propellant</a:t>
          </a:r>
        </a:p>
      </dgm:t>
    </dgm:pt>
    <dgm:pt modelId="{798FF618-6D21-47EC-82E7-3F550442CAB0}" type="parTrans" cxnId="{5CCFDDA8-0FD0-4277-880E-CC0B43BF62F2}">
      <dgm:prSet/>
      <dgm:spPr/>
      <dgm:t>
        <a:bodyPr/>
        <a:lstStyle/>
        <a:p>
          <a:endParaRPr lang="en-US"/>
        </a:p>
      </dgm:t>
    </dgm:pt>
    <dgm:pt modelId="{3376F507-BAC8-4110-A27C-5D3B82CF4750}" type="sibTrans" cxnId="{5CCFDDA8-0FD0-4277-880E-CC0B43BF62F2}">
      <dgm:prSet/>
      <dgm:spPr/>
      <dgm:t>
        <a:bodyPr/>
        <a:lstStyle/>
        <a:p>
          <a:endParaRPr lang="en-US"/>
        </a:p>
      </dgm:t>
    </dgm:pt>
    <dgm:pt modelId="{1511C7BB-B3A4-4106-8238-027F05F38295}">
      <dgm:prSet phldrT="[Text]"/>
      <dgm:spPr>
        <a:ln w="38100">
          <a:solidFill>
            <a:srgbClr val="CEB888"/>
          </a:solidFill>
        </a:ln>
      </dgm:spPr>
      <dgm:t>
        <a:bodyPr/>
        <a:lstStyle/>
        <a:p>
          <a:r>
            <a:rPr lang="en-US" b="1"/>
            <a:t>Current Uses</a:t>
          </a:r>
        </a:p>
      </dgm:t>
    </dgm:pt>
    <dgm:pt modelId="{882508AA-7289-48BE-8A82-84D32FECA2B5}" type="parTrans" cxnId="{BB90B749-7888-4F9F-9C7D-98BAC319A645}">
      <dgm:prSet/>
      <dgm:spPr/>
      <dgm:t>
        <a:bodyPr/>
        <a:lstStyle/>
        <a:p>
          <a:endParaRPr lang="en-US"/>
        </a:p>
      </dgm:t>
    </dgm:pt>
    <dgm:pt modelId="{55A52351-0446-4E7B-A9D7-EAF684EBF185}" type="sibTrans" cxnId="{BB90B749-7888-4F9F-9C7D-98BAC319A645}">
      <dgm:prSet/>
      <dgm:spPr/>
      <dgm:t>
        <a:bodyPr/>
        <a:lstStyle/>
        <a:p>
          <a:endParaRPr lang="en-US"/>
        </a:p>
      </dgm:t>
    </dgm:pt>
    <dgm:pt modelId="{096E564F-E3B1-493F-B5FF-D588E5458A4F}">
      <dgm:prSet phldrT="[Text]"/>
      <dgm:spPr/>
      <dgm:t>
        <a:bodyPr/>
        <a:lstStyle/>
        <a:p>
          <a:r>
            <a:rPr lang="en-US" b="1"/>
            <a:t>GPIM</a:t>
          </a:r>
          <a:r>
            <a:rPr lang="en-US"/>
            <a:t> Tech demonstration Mission</a:t>
          </a:r>
        </a:p>
      </dgm:t>
    </dgm:pt>
    <dgm:pt modelId="{2D40B291-33B1-4ABA-B20F-5186A7A1B567}" type="parTrans" cxnId="{7119D70B-C966-4A41-BE7A-82F212D6279D}">
      <dgm:prSet/>
      <dgm:spPr/>
      <dgm:t>
        <a:bodyPr/>
        <a:lstStyle/>
        <a:p>
          <a:endParaRPr lang="en-US"/>
        </a:p>
      </dgm:t>
    </dgm:pt>
    <dgm:pt modelId="{21291F4D-BF72-4736-9BDA-2B283715EF4B}" type="sibTrans" cxnId="{7119D70B-C966-4A41-BE7A-82F212D6279D}">
      <dgm:prSet/>
      <dgm:spPr/>
      <dgm:t>
        <a:bodyPr/>
        <a:lstStyle/>
        <a:p>
          <a:endParaRPr lang="en-US"/>
        </a:p>
      </dgm:t>
    </dgm:pt>
    <dgm:pt modelId="{32BB9333-12E3-4B8C-AD34-0EF668D1E727}">
      <dgm:prSet phldrT="[Text]"/>
      <dgm:spPr/>
      <dgm:t>
        <a:bodyPr/>
        <a:lstStyle/>
        <a:p>
          <a:r>
            <a:rPr lang="en-US" u="none"/>
            <a:t>Cheaper and safer than h</a:t>
          </a:r>
          <a:r>
            <a:rPr lang="en-US"/>
            <a:t>ydrazine</a:t>
          </a:r>
        </a:p>
      </dgm:t>
    </dgm:pt>
    <dgm:pt modelId="{E60B808B-F52B-4F25-BAD0-16C675A422B5}" type="parTrans" cxnId="{32AB9ED8-1700-44E3-86FB-A926624480C5}">
      <dgm:prSet/>
      <dgm:spPr/>
      <dgm:t>
        <a:bodyPr/>
        <a:lstStyle/>
        <a:p>
          <a:endParaRPr lang="en-US"/>
        </a:p>
      </dgm:t>
    </dgm:pt>
    <dgm:pt modelId="{5E2A9D63-5216-4EFD-9642-625C1AD9A740}" type="sibTrans" cxnId="{32AB9ED8-1700-44E3-86FB-A926624480C5}">
      <dgm:prSet/>
      <dgm:spPr/>
      <dgm:t>
        <a:bodyPr/>
        <a:lstStyle/>
        <a:p>
          <a:endParaRPr lang="en-US"/>
        </a:p>
      </dgm:t>
    </dgm:pt>
    <dgm:pt modelId="{929A3FD0-32E8-4B8C-ADBB-B86A229E86AB}">
      <dgm:prSet phldrT="[Text]"/>
      <dgm:spPr/>
      <dgm:t>
        <a:bodyPr/>
        <a:lstStyle/>
        <a:p>
          <a:r>
            <a:rPr lang="en-US"/>
            <a:t>Requires less fuel onboard</a:t>
          </a:r>
        </a:p>
      </dgm:t>
    </dgm:pt>
    <dgm:pt modelId="{3BA3123D-9A58-4EFD-979A-9998E35BC1AA}" type="parTrans" cxnId="{2EFFD9A3-7C6C-4332-97CD-8FB18A05DCC3}">
      <dgm:prSet/>
      <dgm:spPr/>
      <dgm:t>
        <a:bodyPr/>
        <a:lstStyle/>
        <a:p>
          <a:endParaRPr lang="en-US"/>
        </a:p>
      </dgm:t>
    </dgm:pt>
    <dgm:pt modelId="{F65D5FF4-8B60-4025-84D6-C3366F2D1BB4}" type="sibTrans" cxnId="{2EFFD9A3-7C6C-4332-97CD-8FB18A05DCC3}">
      <dgm:prSet/>
      <dgm:spPr/>
      <dgm:t>
        <a:bodyPr/>
        <a:lstStyle/>
        <a:p>
          <a:endParaRPr lang="en-US"/>
        </a:p>
      </dgm:t>
    </dgm:pt>
    <dgm:pt modelId="{13E2F90C-BD3E-4080-B36B-D995CD60DF80}">
      <dgm:prSet phldrT="[Text]"/>
      <dgm:spPr/>
      <dgm:t>
        <a:bodyPr/>
        <a:lstStyle/>
        <a:p>
          <a:r>
            <a:rPr lang="en-US" b="1"/>
            <a:t>Lunar Flashlight </a:t>
          </a:r>
          <a:r>
            <a:rPr lang="en-US"/>
            <a:t>CubeSat mission to map ice on the moon</a:t>
          </a:r>
        </a:p>
      </dgm:t>
    </dgm:pt>
    <dgm:pt modelId="{B169EEF4-4968-4C6F-A6BA-BE9575A453CC}" type="parTrans" cxnId="{5BB07FD9-C68F-488E-834E-B96F4A8B5EC8}">
      <dgm:prSet/>
      <dgm:spPr/>
      <dgm:t>
        <a:bodyPr/>
        <a:lstStyle/>
        <a:p>
          <a:endParaRPr lang="en-US"/>
        </a:p>
      </dgm:t>
    </dgm:pt>
    <dgm:pt modelId="{08E9145A-B3F7-4D7F-AAB1-17EAC9AAD028}" type="sibTrans" cxnId="{5BB07FD9-C68F-488E-834E-B96F4A8B5EC8}">
      <dgm:prSet/>
      <dgm:spPr/>
      <dgm:t>
        <a:bodyPr/>
        <a:lstStyle/>
        <a:p>
          <a:endParaRPr lang="en-US"/>
        </a:p>
      </dgm:t>
    </dgm:pt>
    <dgm:pt modelId="{2B2CC0CA-A688-43E1-BA66-054E73725A5B}">
      <dgm:prSet phldrT="[Text]"/>
      <dgm:spPr/>
      <dgm:t>
        <a:bodyPr/>
        <a:lstStyle/>
        <a:p>
          <a:endParaRPr lang="en-US"/>
        </a:p>
      </dgm:t>
    </dgm:pt>
    <dgm:pt modelId="{F956DD7C-7301-4B90-BFD7-6277CA49890F}" type="parTrans" cxnId="{AD47A53B-4D9C-43A6-9737-57A8ACE20122}">
      <dgm:prSet/>
      <dgm:spPr/>
      <dgm:t>
        <a:bodyPr/>
        <a:lstStyle/>
        <a:p>
          <a:endParaRPr lang="en-US"/>
        </a:p>
      </dgm:t>
    </dgm:pt>
    <dgm:pt modelId="{D57BB34C-9210-4A82-8395-406E6169E0F9}" type="sibTrans" cxnId="{AD47A53B-4D9C-43A6-9737-57A8ACE20122}">
      <dgm:prSet/>
      <dgm:spPr/>
      <dgm:t>
        <a:bodyPr/>
        <a:lstStyle/>
        <a:p>
          <a:endParaRPr lang="en-US"/>
        </a:p>
      </dgm:t>
    </dgm:pt>
    <dgm:pt modelId="{93974510-C1F7-4B61-9DA8-9443D79D3970}" type="pres">
      <dgm:prSet presAssocID="{EF8F8A1C-957B-497D-8229-95D2E8D7D6A1}" presName="linear" presStyleCnt="0">
        <dgm:presLayoutVars>
          <dgm:animLvl val="lvl"/>
          <dgm:resizeHandles val="exact"/>
        </dgm:presLayoutVars>
      </dgm:prSet>
      <dgm:spPr/>
    </dgm:pt>
    <dgm:pt modelId="{EA88A417-671C-491A-8468-A44D9635929D}" type="pres">
      <dgm:prSet presAssocID="{9B66EB76-01B8-41AC-AB2B-6F7BE356CB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B3698EE-DC5E-45D0-ACD4-BB9134A88F5F}" type="pres">
      <dgm:prSet presAssocID="{9B66EB76-01B8-41AC-AB2B-6F7BE356CBBE}" presName="childText" presStyleLbl="revTx" presStyleIdx="0" presStyleCnt="2">
        <dgm:presLayoutVars>
          <dgm:bulletEnabled val="1"/>
        </dgm:presLayoutVars>
      </dgm:prSet>
      <dgm:spPr/>
    </dgm:pt>
    <dgm:pt modelId="{DB75D8F3-1708-4573-BFDE-F4FEEE179B92}" type="pres">
      <dgm:prSet presAssocID="{1511C7BB-B3A4-4106-8238-027F05F382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0BD9DE3-1024-4D20-9E36-DF67A05CFFB3}" type="pres">
      <dgm:prSet presAssocID="{1511C7BB-B3A4-4106-8238-027F05F3829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123A500-C770-4134-A2E0-F861D8384DFB}" type="presOf" srcId="{929A3FD0-32E8-4B8C-ADBB-B86A229E86AB}" destId="{BB3698EE-DC5E-45D0-ACD4-BB9134A88F5F}" srcOrd="0" destOrd="1" presId="urn:microsoft.com/office/officeart/2005/8/layout/vList2"/>
    <dgm:cxn modelId="{7119D70B-C966-4A41-BE7A-82F212D6279D}" srcId="{1511C7BB-B3A4-4106-8238-027F05F38295}" destId="{096E564F-E3B1-493F-B5FF-D588E5458A4F}" srcOrd="0" destOrd="0" parTransId="{2D40B291-33B1-4ABA-B20F-5186A7A1B567}" sibTransId="{21291F4D-BF72-4736-9BDA-2B283715EF4B}"/>
    <dgm:cxn modelId="{C2129526-3EDE-4447-9765-A78849169810}" type="presOf" srcId="{EF8F8A1C-957B-497D-8229-95D2E8D7D6A1}" destId="{93974510-C1F7-4B61-9DA8-9443D79D3970}" srcOrd="0" destOrd="0" presId="urn:microsoft.com/office/officeart/2005/8/layout/vList2"/>
    <dgm:cxn modelId="{EC72BF2B-1F8E-41F0-BFD6-5DD9835AE7DB}" type="presOf" srcId="{9B66EB76-01B8-41AC-AB2B-6F7BE356CBBE}" destId="{EA88A417-671C-491A-8468-A44D9635929D}" srcOrd="0" destOrd="0" presId="urn:microsoft.com/office/officeart/2005/8/layout/vList2"/>
    <dgm:cxn modelId="{AD47A53B-4D9C-43A6-9737-57A8ACE20122}" srcId="{9B66EB76-01B8-41AC-AB2B-6F7BE356CBBE}" destId="{2B2CC0CA-A688-43E1-BA66-054E73725A5B}" srcOrd="2" destOrd="0" parTransId="{F956DD7C-7301-4B90-BFD7-6277CA49890F}" sibTransId="{D57BB34C-9210-4A82-8395-406E6169E0F9}"/>
    <dgm:cxn modelId="{E3D98B45-7B4C-4BA0-B8C7-894A7D00536B}" type="presOf" srcId="{2B2CC0CA-A688-43E1-BA66-054E73725A5B}" destId="{BB3698EE-DC5E-45D0-ACD4-BB9134A88F5F}" srcOrd="0" destOrd="2" presId="urn:microsoft.com/office/officeart/2005/8/layout/vList2"/>
    <dgm:cxn modelId="{BB90B749-7888-4F9F-9C7D-98BAC319A645}" srcId="{EF8F8A1C-957B-497D-8229-95D2E8D7D6A1}" destId="{1511C7BB-B3A4-4106-8238-027F05F38295}" srcOrd="1" destOrd="0" parTransId="{882508AA-7289-48BE-8A82-84D32FECA2B5}" sibTransId="{55A52351-0446-4E7B-A9D7-EAF684EBF185}"/>
    <dgm:cxn modelId="{D844E849-8EBB-4766-AFE4-E7F734039E79}" type="presOf" srcId="{1511C7BB-B3A4-4106-8238-027F05F38295}" destId="{DB75D8F3-1708-4573-BFDE-F4FEEE179B92}" srcOrd="0" destOrd="0" presId="urn:microsoft.com/office/officeart/2005/8/layout/vList2"/>
    <dgm:cxn modelId="{59A98B93-74F9-4E72-8E75-82667B03C879}" type="presOf" srcId="{32BB9333-12E3-4B8C-AD34-0EF668D1E727}" destId="{BB3698EE-DC5E-45D0-ACD4-BB9134A88F5F}" srcOrd="0" destOrd="0" presId="urn:microsoft.com/office/officeart/2005/8/layout/vList2"/>
    <dgm:cxn modelId="{2EFFD9A3-7C6C-4332-97CD-8FB18A05DCC3}" srcId="{9B66EB76-01B8-41AC-AB2B-6F7BE356CBBE}" destId="{929A3FD0-32E8-4B8C-ADBB-B86A229E86AB}" srcOrd="1" destOrd="0" parTransId="{3BA3123D-9A58-4EFD-979A-9998E35BC1AA}" sibTransId="{F65D5FF4-8B60-4025-84D6-C3366F2D1BB4}"/>
    <dgm:cxn modelId="{5CCFDDA8-0FD0-4277-880E-CC0B43BF62F2}" srcId="{EF8F8A1C-957B-497D-8229-95D2E8D7D6A1}" destId="{9B66EB76-01B8-41AC-AB2B-6F7BE356CBBE}" srcOrd="0" destOrd="0" parTransId="{798FF618-6D21-47EC-82E7-3F550442CAB0}" sibTransId="{3376F507-BAC8-4110-A27C-5D3B82CF4750}"/>
    <dgm:cxn modelId="{3ED951D4-3F6E-4F6B-B705-CECB9F285C13}" type="presOf" srcId="{13E2F90C-BD3E-4080-B36B-D995CD60DF80}" destId="{D0BD9DE3-1024-4D20-9E36-DF67A05CFFB3}" srcOrd="0" destOrd="1" presId="urn:microsoft.com/office/officeart/2005/8/layout/vList2"/>
    <dgm:cxn modelId="{32AB9ED8-1700-44E3-86FB-A926624480C5}" srcId="{9B66EB76-01B8-41AC-AB2B-6F7BE356CBBE}" destId="{32BB9333-12E3-4B8C-AD34-0EF668D1E727}" srcOrd="0" destOrd="0" parTransId="{E60B808B-F52B-4F25-BAD0-16C675A422B5}" sibTransId="{5E2A9D63-5216-4EFD-9642-625C1AD9A740}"/>
    <dgm:cxn modelId="{5BB07FD9-C68F-488E-834E-B96F4A8B5EC8}" srcId="{1511C7BB-B3A4-4106-8238-027F05F38295}" destId="{13E2F90C-BD3E-4080-B36B-D995CD60DF80}" srcOrd="1" destOrd="0" parTransId="{B169EEF4-4968-4C6F-A6BA-BE9575A453CC}" sibTransId="{08E9145A-B3F7-4D7F-AAB1-17EAC9AAD028}"/>
    <dgm:cxn modelId="{B509A2FE-B719-441C-851B-C17A0773A314}" type="presOf" srcId="{096E564F-E3B1-493F-B5FF-D588E5458A4F}" destId="{D0BD9DE3-1024-4D20-9E36-DF67A05CFFB3}" srcOrd="0" destOrd="0" presId="urn:microsoft.com/office/officeart/2005/8/layout/vList2"/>
    <dgm:cxn modelId="{22163BF4-D71E-4285-9888-279F56963823}" type="presParOf" srcId="{93974510-C1F7-4B61-9DA8-9443D79D3970}" destId="{EA88A417-671C-491A-8468-A44D9635929D}" srcOrd="0" destOrd="0" presId="urn:microsoft.com/office/officeart/2005/8/layout/vList2"/>
    <dgm:cxn modelId="{79CE1683-91FB-4742-9B55-5C3F970C2AA4}" type="presParOf" srcId="{93974510-C1F7-4B61-9DA8-9443D79D3970}" destId="{BB3698EE-DC5E-45D0-ACD4-BB9134A88F5F}" srcOrd="1" destOrd="0" presId="urn:microsoft.com/office/officeart/2005/8/layout/vList2"/>
    <dgm:cxn modelId="{B28C3892-205D-4090-B9DF-F05487ADECAA}" type="presParOf" srcId="{93974510-C1F7-4B61-9DA8-9443D79D3970}" destId="{DB75D8F3-1708-4573-BFDE-F4FEEE179B92}" srcOrd="2" destOrd="0" presId="urn:microsoft.com/office/officeart/2005/8/layout/vList2"/>
    <dgm:cxn modelId="{F36381AE-EAD3-40B3-B888-36DC792E6E67}" type="presParOf" srcId="{93974510-C1F7-4B61-9DA8-9443D79D3970}" destId="{D0BD9DE3-1024-4D20-9E36-DF67A05CFF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EF5DE-5630-4DDE-B299-BB5C19AC0B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F92205-1690-487A-A0CA-7EA3FD7B7A2B}">
      <dgm:prSet phldrT="[Text]" custT="1"/>
      <dgm:spPr>
        <a:solidFill>
          <a:srgbClr val="3DA644"/>
        </a:solidFill>
      </dgm:spPr>
      <dgm:t>
        <a:bodyPr/>
        <a:lstStyle/>
        <a:p>
          <a:r>
            <a:rPr lang="en-US" sz="2800" b="1"/>
            <a:t>Pros</a:t>
          </a:r>
        </a:p>
      </dgm:t>
    </dgm:pt>
    <dgm:pt modelId="{D7B1DD47-1079-4C18-9F4A-8004D41620A9}" type="parTrans" cxnId="{2BB2A47A-A26F-4DAC-B971-F49CEDB5AD48}">
      <dgm:prSet/>
      <dgm:spPr/>
      <dgm:t>
        <a:bodyPr/>
        <a:lstStyle/>
        <a:p>
          <a:endParaRPr lang="en-US"/>
        </a:p>
      </dgm:t>
    </dgm:pt>
    <dgm:pt modelId="{B81557AF-A0EF-48F1-9405-AEE659B19F2D}" type="sibTrans" cxnId="{2BB2A47A-A26F-4DAC-B971-F49CEDB5AD48}">
      <dgm:prSet/>
      <dgm:spPr/>
      <dgm:t>
        <a:bodyPr/>
        <a:lstStyle/>
        <a:p>
          <a:endParaRPr lang="en-US"/>
        </a:p>
      </dgm:t>
    </dgm:pt>
    <dgm:pt modelId="{AAE43277-8EB8-4404-A668-F84AE03FFF5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b="1"/>
            <a:t>Cons</a:t>
          </a:r>
        </a:p>
      </dgm:t>
    </dgm:pt>
    <dgm:pt modelId="{15682CB3-90A5-46F6-9385-0B38BC4FFA18}" type="parTrans" cxnId="{5F9C6F60-C9DE-4655-8EC4-C1BB0FC8F412}">
      <dgm:prSet/>
      <dgm:spPr/>
      <dgm:t>
        <a:bodyPr/>
        <a:lstStyle/>
        <a:p>
          <a:endParaRPr lang="en-US"/>
        </a:p>
      </dgm:t>
    </dgm:pt>
    <dgm:pt modelId="{3F8A4A2D-D1E3-4BE9-9897-D980A5EF1B2D}" type="sibTrans" cxnId="{5F9C6F60-C9DE-4655-8EC4-C1BB0FC8F412}">
      <dgm:prSet/>
      <dgm:spPr/>
      <dgm:t>
        <a:bodyPr/>
        <a:lstStyle/>
        <a:p>
          <a:endParaRPr lang="en-US"/>
        </a:p>
      </dgm:t>
    </dgm:pt>
    <dgm:pt modelId="{632E5176-39ED-49E1-9DE9-1CB48B9AC5D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Low resonant frequency</a:t>
          </a:r>
        </a:p>
      </dgm:t>
    </dgm:pt>
    <dgm:pt modelId="{EC795C39-BBBB-48D1-AFF8-99F572D5189D}" type="parTrans" cxnId="{C7E9A82F-753A-469D-AF98-27E52DBF8658}">
      <dgm:prSet/>
      <dgm:spPr/>
      <dgm:t>
        <a:bodyPr/>
        <a:lstStyle/>
        <a:p>
          <a:endParaRPr lang="en-US"/>
        </a:p>
      </dgm:t>
    </dgm:pt>
    <dgm:pt modelId="{49214E24-8E63-4683-9839-F1F15399A841}" type="sibTrans" cxnId="{C7E9A82F-753A-469D-AF98-27E52DBF8658}">
      <dgm:prSet/>
      <dgm:spPr/>
      <dgm:t>
        <a:bodyPr/>
        <a:lstStyle/>
        <a:p>
          <a:endParaRPr lang="en-US"/>
        </a:p>
      </dgm:t>
    </dgm:pt>
    <dgm:pt modelId="{26BC33A3-BAB5-400B-AA12-DF05C08A82F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/>
            <a:t>Low cost</a:t>
          </a:r>
        </a:p>
      </dgm:t>
    </dgm:pt>
    <dgm:pt modelId="{D750403C-B4F3-4C4F-A750-B8BAEFC238B8}" type="parTrans" cxnId="{306AC902-A0B6-419C-B1B4-3168130BE88E}">
      <dgm:prSet/>
      <dgm:spPr/>
      <dgm:t>
        <a:bodyPr/>
        <a:lstStyle/>
        <a:p>
          <a:endParaRPr lang="en-US"/>
        </a:p>
      </dgm:t>
    </dgm:pt>
    <dgm:pt modelId="{2B0EFB67-E87C-4248-ADCC-9D93D767EF47}" type="sibTrans" cxnId="{306AC902-A0B6-419C-B1B4-3168130BE88E}">
      <dgm:prSet/>
      <dgm:spPr/>
      <dgm:t>
        <a:bodyPr/>
        <a:lstStyle/>
        <a:p>
          <a:endParaRPr lang="en-US"/>
        </a:p>
      </dgm:t>
    </dgm:pt>
    <dgm:pt modelId="{9BA10AAF-F2DB-4DBF-A599-B0541308BD8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/>
            <a:t>Easy to clean</a:t>
          </a:r>
        </a:p>
      </dgm:t>
    </dgm:pt>
    <dgm:pt modelId="{85BCFEFB-2AF4-4965-8C6A-02D70BC7C567}" type="parTrans" cxnId="{9111409C-4279-4C71-9B3C-7983B2C1663E}">
      <dgm:prSet/>
      <dgm:spPr/>
      <dgm:t>
        <a:bodyPr/>
        <a:lstStyle/>
        <a:p>
          <a:endParaRPr lang="en-US"/>
        </a:p>
      </dgm:t>
    </dgm:pt>
    <dgm:pt modelId="{F428FB5A-0AF0-4A21-9E18-611570F77E9D}" type="sibTrans" cxnId="{9111409C-4279-4C71-9B3C-7983B2C1663E}">
      <dgm:prSet/>
      <dgm:spPr/>
      <dgm:t>
        <a:bodyPr/>
        <a:lstStyle/>
        <a:p>
          <a:endParaRPr lang="en-US"/>
        </a:p>
      </dgm:t>
    </dgm:pt>
    <dgm:pt modelId="{73F89EF8-5B55-4EEF-8C91-190095686D8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/>
            <a:t>High visibility</a:t>
          </a:r>
        </a:p>
      </dgm:t>
    </dgm:pt>
    <dgm:pt modelId="{5792E158-DBAD-4F3E-BB35-09EC0CBCD214}" type="parTrans" cxnId="{AB277F12-4536-408B-A7CF-4B122DD91858}">
      <dgm:prSet/>
      <dgm:spPr/>
      <dgm:t>
        <a:bodyPr/>
        <a:lstStyle/>
        <a:p>
          <a:endParaRPr lang="en-US"/>
        </a:p>
      </dgm:t>
    </dgm:pt>
    <dgm:pt modelId="{8C696D1C-E5F8-4B48-ACE7-E3E80C24AC9B}" type="sibTrans" cxnId="{AB277F12-4536-408B-A7CF-4B122DD91858}">
      <dgm:prSet/>
      <dgm:spPr/>
      <dgm:t>
        <a:bodyPr/>
        <a:lstStyle/>
        <a:p>
          <a:endParaRPr lang="en-US"/>
        </a:p>
      </dgm:t>
    </dgm:pt>
    <dgm:pt modelId="{B4AE5677-9A24-48CE-B959-A286DEDD42A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Moment induced on linkage</a:t>
          </a:r>
        </a:p>
      </dgm:t>
    </dgm:pt>
    <dgm:pt modelId="{F700DD8B-9E4E-4E0A-B86E-C4C029354F6E}" type="parTrans" cxnId="{5F19A37D-B67C-4266-8F3F-658CE6A5D1FF}">
      <dgm:prSet/>
      <dgm:spPr/>
      <dgm:t>
        <a:bodyPr/>
        <a:lstStyle/>
        <a:p>
          <a:endParaRPr lang="en-US"/>
        </a:p>
      </dgm:t>
    </dgm:pt>
    <dgm:pt modelId="{B5B21223-411A-4631-BE22-43E6DF10DC68}" type="sibTrans" cxnId="{5F19A37D-B67C-4266-8F3F-658CE6A5D1FF}">
      <dgm:prSet/>
      <dgm:spPr/>
      <dgm:t>
        <a:bodyPr/>
        <a:lstStyle/>
        <a:p>
          <a:endParaRPr lang="en-US"/>
        </a:p>
      </dgm:t>
    </dgm:pt>
    <dgm:pt modelId="{C45C30CA-EB00-49CE-977C-410D01BDC2B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Unrealistic proportions</a:t>
          </a:r>
        </a:p>
      </dgm:t>
    </dgm:pt>
    <dgm:pt modelId="{7D78C9A5-F630-46D6-B123-5F90B13054A5}" type="parTrans" cxnId="{2F116C0E-0994-41E6-B2F6-236E512E93E3}">
      <dgm:prSet/>
      <dgm:spPr/>
      <dgm:t>
        <a:bodyPr/>
        <a:lstStyle/>
        <a:p>
          <a:endParaRPr lang="en-US"/>
        </a:p>
      </dgm:t>
    </dgm:pt>
    <dgm:pt modelId="{08359AAC-29E6-49D7-8EB1-BF0048798A27}" type="sibTrans" cxnId="{2F116C0E-0994-41E6-B2F6-236E512E93E3}">
      <dgm:prSet/>
      <dgm:spPr/>
      <dgm:t>
        <a:bodyPr/>
        <a:lstStyle/>
        <a:p>
          <a:endParaRPr lang="en-US"/>
        </a:p>
      </dgm:t>
    </dgm:pt>
    <dgm:pt modelId="{708B94F2-F99D-45EA-9226-F72A5678BB72}">
      <dgm:prSet custT="1"/>
      <dgm:spPr/>
      <dgm:t>
        <a:bodyPr/>
        <a:lstStyle/>
        <a:p>
          <a:endParaRPr lang="en-US" sz="1800" kern="1200"/>
        </a:p>
      </dgm:t>
    </dgm:pt>
    <dgm:pt modelId="{5041CB34-7E9A-4CAD-A443-B1E43434AB06}" type="parTrans" cxnId="{F63A87C9-AF03-480B-94F7-ACB3850C02E1}">
      <dgm:prSet/>
      <dgm:spPr/>
      <dgm:t>
        <a:bodyPr/>
        <a:lstStyle/>
        <a:p>
          <a:endParaRPr lang="en-US"/>
        </a:p>
      </dgm:t>
    </dgm:pt>
    <dgm:pt modelId="{4736C180-C422-482E-A125-5216ED511BDD}" type="sibTrans" cxnId="{F63A87C9-AF03-480B-94F7-ACB3850C02E1}">
      <dgm:prSet/>
      <dgm:spPr/>
      <dgm:t>
        <a:bodyPr/>
        <a:lstStyle/>
        <a:p>
          <a:endParaRPr lang="en-US"/>
        </a:p>
      </dgm:t>
    </dgm:pt>
    <dgm:pt modelId="{80D8DF8B-1735-4D4A-8C16-E838DF4612C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Minimalistic</a:t>
          </a:r>
        </a:p>
      </dgm:t>
    </dgm:pt>
    <dgm:pt modelId="{B5CF00B3-0980-4184-8629-DC480CF075E7}" type="parTrans" cxnId="{0F5188BE-CB32-4230-A461-F7C86CABC5E0}">
      <dgm:prSet/>
      <dgm:spPr/>
      <dgm:t>
        <a:bodyPr/>
        <a:lstStyle/>
        <a:p>
          <a:endParaRPr lang="en-US"/>
        </a:p>
      </dgm:t>
    </dgm:pt>
    <dgm:pt modelId="{A70A104B-DB78-46ED-BE28-B52210990486}" type="sibTrans" cxnId="{0F5188BE-CB32-4230-A461-F7C86CABC5E0}">
      <dgm:prSet/>
      <dgm:spPr/>
      <dgm:t>
        <a:bodyPr/>
        <a:lstStyle/>
        <a:p>
          <a:endParaRPr lang="en-US"/>
        </a:p>
      </dgm:t>
    </dgm:pt>
    <dgm:pt modelId="{38D4AEC1-C2E6-4812-8FDC-C29B1068A314}" type="pres">
      <dgm:prSet presAssocID="{D90EF5DE-5630-4DDE-B299-BB5C19AC0B61}" presName="linear" presStyleCnt="0">
        <dgm:presLayoutVars>
          <dgm:animLvl val="lvl"/>
          <dgm:resizeHandles val="exact"/>
        </dgm:presLayoutVars>
      </dgm:prSet>
      <dgm:spPr/>
    </dgm:pt>
    <dgm:pt modelId="{6691B190-7B59-4203-99FC-C16400F7E68F}" type="pres">
      <dgm:prSet presAssocID="{19F92205-1690-487A-A0CA-7EA3FD7B7A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DE734E-8D3D-40D0-B703-D219FDEA4F0F}" type="pres">
      <dgm:prSet presAssocID="{19F92205-1690-487A-A0CA-7EA3FD7B7A2B}" presName="childText" presStyleLbl="revTx" presStyleIdx="0" presStyleCnt="2" custLinFactNeighborX="7943" custLinFactNeighborY="-5288">
        <dgm:presLayoutVars>
          <dgm:bulletEnabled val="1"/>
        </dgm:presLayoutVars>
      </dgm:prSet>
      <dgm:spPr/>
    </dgm:pt>
    <dgm:pt modelId="{2496A5AC-62FF-4138-832F-BEE1965CD0E9}" type="pres">
      <dgm:prSet presAssocID="{AAE43277-8EB8-4404-A668-F84AE03FFF5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2D7C00-2B6F-497C-A5A3-D591EA36418F}" type="pres">
      <dgm:prSet presAssocID="{AAE43277-8EB8-4404-A668-F84AE03FFF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06AC902-A0B6-419C-B1B4-3168130BE88E}" srcId="{19F92205-1690-487A-A0CA-7EA3FD7B7A2B}" destId="{26BC33A3-BAB5-400B-AA12-DF05C08A82FE}" srcOrd="1" destOrd="0" parTransId="{D750403C-B4F3-4C4F-A750-B8BAEFC238B8}" sibTransId="{2B0EFB67-E87C-4248-ADCC-9D93D767EF47}"/>
    <dgm:cxn modelId="{E7884A07-E31F-47E3-89F7-975AE0D8075F}" type="presOf" srcId="{80D8DF8B-1735-4D4A-8C16-E838DF4612C3}" destId="{97DE734E-8D3D-40D0-B703-D219FDEA4F0F}" srcOrd="0" destOrd="0" presId="urn:microsoft.com/office/officeart/2005/8/layout/vList2"/>
    <dgm:cxn modelId="{2F116C0E-0994-41E6-B2F6-236E512E93E3}" srcId="{AAE43277-8EB8-4404-A668-F84AE03FFF5B}" destId="{C45C30CA-EB00-49CE-977C-410D01BDC2B5}" srcOrd="2" destOrd="0" parTransId="{7D78C9A5-F630-46D6-B123-5F90B13054A5}" sibTransId="{08359AAC-29E6-49D7-8EB1-BF0048798A27}"/>
    <dgm:cxn modelId="{AB277F12-4536-408B-A7CF-4B122DD91858}" srcId="{19F92205-1690-487A-A0CA-7EA3FD7B7A2B}" destId="{73F89EF8-5B55-4EEF-8C91-190095686D89}" srcOrd="3" destOrd="0" parTransId="{5792E158-DBAD-4F3E-BB35-09EC0CBCD214}" sibTransId="{8C696D1C-E5F8-4B48-ACE7-E3E80C24AC9B}"/>
    <dgm:cxn modelId="{C7E9A82F-753A-469D-AF98-27E52DBF8658}" srcId="{AAE43277-8EB8-4404-A668-F84AE03FFF5B}" destId="{632E5176-39ED-49E1-9DE9-1CB48B9AC5D9}" srcOrd="0" destOrd="0" parTransId="{EC795C39-BBBB-48D1-AFF8-99F572D5189D}" sibTransId="{49214E24-8E63-4683-9839-F1F15399A841}"/>
    <dgm:cxn modelId="{5F9C6F60-C9DE-4655-8EC4-C1BB0FC8F412}" srcId="{D90EF5DE-5630-4DDE-B299-BB5C19AC0B61}" destId="{AAE43277-8EB8-4404-A668-F84AE03FFF5B}" srcOrd="1" destOrd="0" parTransId="{15682CB3-90A5-46F6-9385-0B38BC4FFA18}" sibTransId="{3F8A4A2D-D1E3-4BE9-9897-D980A5EF1B2D}"/>
    <dgm:cxn modelId="{206AC342-D389-4F61-A85A-500DF9BD0A26}" type="presOf" srcId="{C45C30CA-EB00-49CE-977C-410D01BDC2B5}" destId="{A72D7C00-2B6F-497C-A5A3-D591EA36418F}" srcOrd="0" destOrd="2" presId="urn:microsoft.com/office/officeart/2005/8/layout/vList2"/>
    <dgm:cxn modelId="{0CFFC144-BD66-4D2A-A4E8-32A0CCDD4523}" type="presOf" srcId="{632E5176-39ED-49E1-9DE9-1CB48B9AC5D9}" destId="{A72D7C00-2B6F-497C-A5A3-D591EA36418F}" srcOrd="0" destOrd="0" presId="urn:microsoft.com/office/officeart/2005/8/layout/vList2"/>
    <dgm:cxn modelId="{41A53050-E7F6-4FE8-8DF0-DAF0608F99A9}" type="presOf" srcId="{D90EF5DE-5630-4DDE-B299-BB5C19AC0B61}" destId="{38D4AEC1-C2E6-4812-8FDC-C29B1068A314}" srcOrd="0" destOrd="0" presId="urn:microsoft.com/office/officeart/2005/8/layout/vList2"/>
    <dgm:cxn modelId="{2BB2A47A-A26F-4DAC-B971-F49CEDB5AD48}" srcId="{D90EF5DE-5630-4DDE-B299-BB5C19AC0B61}" destId="{19F92205-1690-487A-A0CA-7EA3FD7B7A2B}" srcOrd="0" destOrd="0" parTransId="{D7B1DD47-1079-4C18-9F4A-8004D41620A9}" sibTransId="{B81557AF-A0EF-48F1-9405-AEE659B19F2D}"/>
    <dgm:cxn modelId="{5F19A37D-B67C-4266-8F3F-658CE6A5D1FF}" srcId="{AAE43277-8EB8-4404-A668-F84AE03FFF5B}" destId="{B4AE5677-9A24-48CE-B959-A286DEDD42A1}" srcOrd="1" destOrd="0" parTransId="{F700DD8B-9E4E-4E0A-B86E-C4C029354F6E}" sibTransId="{B5B21223-411A-4631-BE22-43E6DF10DC68}"/>
    <dgm:cxn modelId="{F63C108C-8542-4612-85DB-96819D68BEC4}" type="presOf" srcId="{B4AE5677-9A24-48CE-B959-A286DEDD42A1}" destId="{A72D7C00-2B6F-497C-A5A3-D591EA36418F}" srcOrd="0" destOrd="1" presId="urn:microsoft.com/office/officeart/2005/8/layout/vList2"/>
    <dgm:cxn modelId="{9111409C-4279-4C71-9B3C-7983B2C1663E}" srcId="{19F92205-1690-487A-A0CA-7EA3FD7B7A2B}" destId="{9BA10AAF-F2DB-4DBF-A599-B0541308BD8A}" srcOrd="2" destOrd="0" parTransId="{85BCFEFB-2AF4-4965-8C6A-02D70BC7C567}" sibTransId="{F428FB5A-0AF0-4A21-9E18-611570F77E9D}"/>
    <dgm:cxn modelId="{DDCB10A3-FD8B-4F3C-A407-B80C94B9692F}" type="presOf" srcId="{26BC33A3-BAB5-400B-AA12-DF05C08A82FE}" destId="{97DE734E-8D3D-40D0-B703-D219FDEA4F0F}" srcOrd="0" destOrd="1" presId="urn:microsoft.com/office/officeart/2005/8/layout/vList2"/>
    <dgm:cxn modelId="{92A6D8B9-C11E-43ED-A8C3-FFD5C1688090}" type="presOf" srcId="{AAE43277-8EB8-4404-A668-F84AE03FFF5B}" destId="{2496A5AC-62FF-4138-832F-BEE1965CD0E9}" srcOrd="0" destOrd="0" presId="urn:microsoft.com/office/officeart/2005/8/layout/vList2"/>
    <dgm:cxn modelId="{0F5188BE-CB32-4230-A461-F7C86CABC5E0}" srcId="{19F92205-1690-487A-A0CA-7EA3FD7B7A2B}" destId="{80D8DF8B-1735-4D4A-8C16-E838DF4612C3}" srcOrd="0" destOrd="0" parTransId="{B5CF00B3-0980-4184-8629-DC480CF075E7}" sibTransId="{A70A104B-DB78-46ED-BE28-B52210990486}"/>
    <dgm:cxn modelId="{F63A87C9-AF03-480B-94F7-ACB3850C02E1}" srcId="{19F92205-1690-487A-A0CA-7EA3FD7B7A2B}" destId="{708B94F2-F99D-45EA-9226-F72A5678BB72}" srcOrd="4" destOrd="0" parTransId="{5041CB34-7E9A-4CAD-A443-B1E43434AB06}" sibTransId="{4736C180-C422-482E-A125-5216ED511BDD}"/>
    <dgm:cxn modelId="{742C2DDB-78BC-4694-B668-52C68C369374}" type="presOf" srcId="{73F89EF8-5B55-4EEF-8C91-190095686D89}" destId="{97DE734E-8D3D-40D0-B703-D219FDEA4F0F}" srcOrd="0" destOrd="3" presId="urn:microsoft.com/office/officeart/2005/8/layout/vList2"/>
    <dgm:cxn modelId="{B93C89E0-BDB4-4AF1-AD57-7E44D3DF6D1C}" type="presOf" srcId="{9BA10AAF-F2DB-4DBF-A599-B0541308BD8A}" destId="{97DE734E-8D3D-40D0-B703-D219FDEA4F0F}" srcOrd="0" destOrd="2" presId="urn:microsoft.com/office/officeart/2005/8/layout/vList2"/>
    <dgm:cxn modelId="{95D9F8E8-500B-448A-93FD-3AC6432462DD}" type="presOf" srcId="{19F92205-1690-487A-A0CA-7EA3FD7B7A2B}" destId="{6691B190-7B59-4203-99FC-C16400F7E68F}" srcOrd="0" destOrd="0" presId="urn:microsoft.com/office/officeart/2005/8/layout/vList2"/>
    <dgm:cxn modelId="{F18B60FC-AA82-47BD-96AA-BEAC3B7EC8D1}" type="presOf" srcId="{708B94F2-F99D-45EA-9226-F72A5678BB72}" destId="{97DE734E-8D3D-40D0-B703-D219FDEA4F0F}" srcOrd="0" destOrd="4" presId="urn:microsoft.com/office/officeart/2005/8/layout/vList2"/>
    <dgm:cxn modelId="{527B770E-7F0C-4C36-95C7-74A8FC596325}" type="presParOf" srcId="{38D4AEC1-C2E6-4812-8FDC-C29B1068A314}" destId="{6691B190-7B59-4203-99FC-C16400F7E68F}" srcOrd="0" destOrd="0" presId="urn:microsoft.com/office/officeart/2005/8/layout/vList2"/>
    <dgm:cxn modelId="{912AB8A1-B9CD-4630-BCED-53E5378D6CAF}" type="presParOf" srcId="{38D4AEC1-C2E6-4812-8FDC-C29B1068A314}" destId="{97DE734E-8D3D-40D0-B703-D219FDEA4F0F}" srcOrd="1" destOrd="0" presId="urn:microsoft.com/office/officeart/2005/8/layout/vList2"/>
    <dgm:cxn modelId="{F0AA26F4-3236-414D-B3FA-4CE6C0D2E3EA}" type="presParOf" srcId="{38D4AEC1-C2E6-4812-8FDC-C29B1068A314}" destId="{2496A5AC-62FF-4138-832F-BEE1965CD0E9}" srcOrd="2" destOrd="0" presId="urn:microsoft.com/office/officeart/2005/8/layout/vList2"/>
    <dgm:cxn modelId="{DCF38AFF-2761-4726-A913-D7F1A599D89F}" type="presParOf" srcId="{38D4AEC1-C2E6-4812-8FDC-C29B1068A314}" destId="{A72D7C00-2B6F-497C-A5A3-D591EA3641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EF5DE-5630-4DDE-B299-BB5C19AC0B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F92205-1690-487A-A0CA-7EA3FD7B7A2B}">
      <dgm:prSet phldrT="[Text]" custT="1"/>
      <dgm:spPr>
        <a:solidFill>
          <a:srgbClr val="3DA644"/>
        </a:solidFill>
      </dgm:spPr>
      <dgm:t>
        <a:bodyPr/>
        <a:lstStyle/>
        <a:p>
          <a:r>
            <a:rPr lang="en-US" sz="2800" b="1"/>
            <a:t>Pros</a:t>
          </a:r>
        </a:p>
      </dgm:t>
    </dgm:pt>
    <dgm:pt modelId="{D7B1DD47-1079-4C18-9F4A-8004D41620A9}" type="parTrans" cxnId="{2BB2A47A-A26F-4DAC-B971-F49CEDB5AD48}">
      <dgm:prSet/>
      <dgm:spPr/>
      <dgm:t>
        <a:bodyPr/>
        <a:lstStyle/>
        <a:p>
          <a:endParaRPr lang="en-US"/>
        </a:p>
      </dgm:t>
    </dgm:pt>
    <dgm:pt modelId="{B81557AF-A0EF-48F1-9405-AEE659B19F2D}" type="sibTrans" cxnId="{2BB2A47A-A26F-4DAC-B971-F49CEDB5AD48}">
      <dgm:prSet/>
      <dgm:spPr/>
      <dgm:t>
        <a:bodyPr/>
        <a:lstStyle/>
        <a:p>
          <a:endParaRPr lang="en-US"/>
        </a:p>
      </dgm:t>
    </dgm:pt>
    <dgm:pt modelId="{F17A464B-6DEA-4431-AAC0-CC0B75059F0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High resonant frequency</a:t>
          </a:r>
        </a:p>
      </dgm:t>
    </dgm:pt>
    <dgm:pt modelId="{326FFB2C-AC1B-4EF8-8253-06B4B762D072}" type="parTrans" cxnId="{3D7927D4-02C7-4541-9F18-4E432D2C9028}">
      <dgm:prSet/>
      <dgm:spPr/>
      <dgm:t>
        <a:bodyPr/>
        <a:lstStyle/>
        <a:p>
          <a:endParaRPr lang="en-US"/>
        </a:p>
      </dgm:t>
    </dgm:pt>
    <dgm:pt modelId="{BA7679A5-BB13-4B78-83EE-DDD6FADDE4CD}" type="sibTrans" cxnId="{3D7927D4-02C7-4541-9F18-4E432D2C9028}">
      <dgm:prSet/>
      <dgm:spPr/>
      <dgm:t>
        <a:bodyPr/>
        <a:lstStyle/>
        <a:p>
          <a:endParaRPr lang="en-US"/>
        </a:p>
      </dgm:t>
    </dgm:pt>
    <dgm:pt modelId="{AAE43277-8EB8-4404-A668-F84AE03FFF5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b="1"/>
            <a:t>Cons</a:t>
          </a:r>
        </a:p>
      </dgm:t>
    </dgm:pt>
    <dgm:pt modelId="{15682CB3-90A5-46F6-9385-0B38BC4FFA18}" type="parTrans" cxnId="{5F9C6F60-C9DE-4655-8EC4-C1BB0FC8F412}">
      <dgm:prSet/>
      <dgm:spPr/>
      <dgm:t>
        <a:bodyPr/>
        <a:lstStyle/>
        <a:p>
          <a:endParaRPr lang="en-US"/>
        </a:p>
      </dgm:t>
    </dgm:pt>
    <dgm:pt modelId="{3F8A4A2D-D1E3-4BE9-9897-D980A5EF1B2D}" type="sibTrans" cxnId="{5F9C6F60-C9DE-4655-8EC4-C1BB0FC8F412}">
      <dgm:prSet/>
      <dgm:spPr/>
      <dgm:t>
        <a:bodyPr/>
        <a:lstStyle/>
        <a:p>
          <a:endParaRPr lang="en-US"/>
        </a:p>
      </dgm:t>
    </dgm:pt>
    <dgm:pt modelId="{632E5176-39ED-49E1-9DE9-1CB48B9AC5D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Hard to manufacture</a:t>
          </a:r>
        </a:p>
      </dgm:t>
    </dgm:pt>
    <dgm:pt modelId="{EC795C39-BBBB-48D1-AFF8-99F572D5189D}" type="parTrans" cxnId="{C7E9A82F-753A-469D-AF98-27E52DBF8658}">
      <dgm:prSet/>
      <dgm:spPr/>
      <dgm:t>
        <a:bodyPr/>
        <a:lstStyle/>
        <a:p>
          <a:endParaRPr lang="en-US"/>
        </a:p>
      </dgm:t>
    </dgm:pt>
    <dgm:pt modelId="{49214E24-8E63-4683-9839-F1F15399A841}" type="sibTrans" cxnId="{C7E9A82F-753A-469D-AF98-27E52DBF8658}">
      <dgm:prSet/>
      <dgm:spPr/>
      <dgm:t>
        <a:bodyPr/>
        <a:lstStyle/>
        <a:p>
          <a:endParaRPr lang="en-US"/>
        </a:p>
      </dgm:t>
    </dgm:pt>
    <dgm:pt modelId="{708B94F2-F99D-45EA-9226-F72A5678BB72}">
      <dgm:prSet custT="1"/>
      <dgm:spPr/>
      <dgm:t>
        <a:bodyPr/>
        <a:lstStyle/>
        <a:p>
          <a:endParaRPr lang="en-US" sz="1800"/>
        </a:p>
      </dgm:t>
    </dgm:pt>
    <dgm:pt modelId="{5041CB34-7E9A-4CAD-A443-B1E43434AB06}" type="parTrans" cxnId="{F63A87C9-AF03-480B-94F7-ACB3850C02E1}">
      <dgm:prSet/>
      <dgm:spPr/>
      <dgm:t>
        <a:bodyPr/>
        <a:lstStyle/>
        <a:p>
          <a:endParaRPr lang="en-US"/>
        </a:p>
      </dgm:t>
    </dgm:pt>
    <dgm:pt modelId="{4736C180-C422-482E-A125-5216ED511BDD}" type="sibTrans" cxnId="{F63A87C9-AF03-480B-94F7-ACB3850C02E1}">
      <dgm:prSet/>
      <dgm:spPr/>
      <dgm:t>
        <a:bodyPr/>
        <a:lstStyle/>
        <a:p>
          <a:endParaRPr lang="en-US"/>
        </a:p>
      </dgm:t>
    </dgm:pt>
    <dgm:pt modelId="{BCD4D499-E3B5-4CF2-83EF-F1C6CF87966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Calibration setup with heavy linkage</a:t>
          </a:r>
        </a:p>
      </dgm:t>
    </dgm:pt>
    <dgm:pt modelId="{CC5E8ED9-CB5E-4BDE-B369-EB04704E9C2D}" type="parTrans" cxnId="{E890398A-525F-4928-A7BD-2778BEBED911}">
      <dgm:prSet/>
      <dgm:spPr/>
      <dgm:t>
        <a:bodyPr/>
        <a:lstStyle/>
        <a:p>
          <a:endParaRPr lang="en-US"/>
        </a:p>
      </dgm:t>
    </dgm:pt>
    <dgm:pt modelId="{2128D0D8-7B87-4714-A33F-5F6B92F342E1}" type="sibTrans" cxnId="{E890398A-525F-4928-A7BD-2778BEBED911}">
      <dgm:prSet/>
      <dgm:spPr/>
      <dgm:t>
        <a:bodyPr/>
        <a:lstStyle/>
        <a:p>
          <a:endParaRPr lang="en-US"/>
        </a:p>
      </dgm:t>
    </dgm:pt>
    <dgm:pt modelId="{FF3AA1D3-124C-4583-8006-E5EA4BCAA1A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Modular</a:t>
          </a:r>
        </a:p>
      </dgm:t>
    </dgm:pt>
    <dgm:pt modelId="{06D7DD8F-A9EB-436D-9957-3351B9CEDA04}" type="parTrans" cxnId="{FD343D96-DBB1-4E82-946F-57E8EEE1A1C3}">
      <dgm:prSet/>
      <dgm:spPr/>
      <dgm:t>
        <a:bodyPr/>
        <a:lstStyle/>
        <a:p>
          <a:endParaRPr lang="en-US"/>
        </a:p>
      </dgm:t>
    </dgm:pt>
    <dgm:pt modelId="{B43AA9A0-79BE-418C-AE9D-586D23751162}" type="sibTrans" cxnId="{FD343D96-DBB1-4E82-946F-57E8EEE1A1C3}">
      <dgm:prSet/>
      <dgm:spPr/>
      <dgm:t>
        <a:bodyPr/>
        <a:lstStyle/>
        <a:p>
          <a:endParaRPr lang="en-US"/>
        </a:p>
      </dgm:t>
    </dgm:pt>
    <dgm:pt modelId="{1A010F93-4A30-4520-A47A-FD0388C2521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Low visibility</a:t>
          </a:r>
        </a:p>
      </dgm:t>
    </dgm:pt>
    <dgm:pt modelId="{CC30DAF9-0EFB-4CB5-A9FA-8DE02EB27BC7}" type="parTrans" cxnId="{9A108FB9-8D0D-4BCE-83D1-90744ACF0EAB}">
      <dgm:prSet/>
      <dgm:spPr/>
      <dgm:t>
        <a:bodyPr/>
        <a:lstStyle/>
        <a:p>
          <a:endParaRPr lang="en-US"/>
        </a:p>
      </dgm:t>
    </dgm:pt>
    <dgm:pt modelId="{476B384E-D8C2-44FD-A09F-4232A150EE62}" type="sibTrans" cxnId="{9A108FB9-8D0D-4BCE-83D1-90744ACF0EAB}">
      <dgm:prSet/>
      <dgm:spPr/>
      <dgm:t>
        <a:bodyPr/>
        <a:lstStyle/>
        <a:p>
          <a:endParaRPr lang="en-US"/>
        </a:p>
      </dgm:t>
    </dgm:pt>
    <dgm:pt modelId="{00187F79-0CC5-4167-B6F1-A32DE5075CA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No link pivot integration</a:t>
          </a:r>
        </a:p>
      </dgm:t>
    </dgm:pt>
    <dgm:pt modelId="{67DC6562-1F03-45CB-8477-97161355F5CB}" type="parTrans" cxnId="{A6D9505B-9679-459A-8653-396E0724B58E}">
      <dgm:prSet/>
      <dgm:spPr/>
      <dgm:t>
        <a:bodyPr/>
        <a:lstStyle/>
        <a:p>
          <a:endParaRPr lang="en-US"/>
        </a:p>
      </dgm:t>
    </dgm:pt>
    <dgm:pt modelId="{EDC6D9D1-80F8-4CCC-BD93-993662743F14}" type="sibTrans" cxnId="{A6D9505B-9679-459A-8653-396E0724B58E}">
      <dgm:prSet/>
      <dgm:spPr/>
      <dgm:t>
        <a:bodyPr/>
        <a:lstStyle/>
        <a:p>
          <a:endParaRPr lang="en-US"/>
        </a:p>
      </dgm:t>
    </dgm:pt>
    <dgm:pt modelId="{16CAE29C-E3BB-4AC7-8425-EFE23861D48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Limited room near thruster to work</a:t>
          </a:r>
        </a:p>
      </dgm:t>
    </dgm:pt>
    <dgm:pt modelId="{A16EE90A-41E2-494F-BEE4-BE99FD805240}" type="parTrans" cxnId="{24CD6EC3-F04C-4450-9D35-7F281E31E721}">
      <dgm:prSet/>
      <dgm:spPr/>
      <dgm:t>
        <a:bodyPr/>
        <a:lstStyle/>
        <a:p>
          <a:endParaRPr lang="en-US"/>
        </a:p>
      </dgm:t>
    </dgm:pt>
    <dgm:pt modelId="{3D6E6347-7377-4D76-A3D2-869E94A9CC96}" type="sibTrans" cxnId="{24CD6EC3-F04C-4450-9D35-7F281E31E721}">
      <dgm:prSet/>
      <dgm:spPr/>
      <dgm:t>
        <a:bodyPr/>
        <a:lstStyle/>
        <a:p>
          <a:endParaRPr lang="en-US"/>
        </a:p>
      </dgm:t>
    </dgm:pt>
    <dgm:pt modelId="{38D4AEC1-C2E6-4812-8FDC-C29B1068A314}" type="pres">
      <dgm:prSet presAssocID="{D90EF5DE-5630-4DDE-B299-BB5C19AC0B61}" presName="linear" presStyleCnt="0">
        <dgm:presLayoutVars>
          <dgm:animLvl val="lvl"/>
          <dgm:resizeHandles val="exact"/>
        </dgm:presLayoutVars>
      </dgm:prSet>
      <dgm:spPr/>
    </dgm:pt>
    <dgm:pt modelId="{6691B190-7B59-4203-99FC-C16400F7E68F}" type="pres">
      <dgm:prSet presAssocID="{19F92205-1690-487A-A0CA-7EA3FD7B7A2B}" presName="parentText" presStyleLbl="node1" presStyleIdx="0" presStyleCnt="2" custLinFactNeighborX="97507" custLinFactNeighborY="-45231">
        <dgm:presLayoutVars>
          <dgm:chMax val="0"/>
          <dgm:bulletEnabled val="1"/>
        </dgm:presLayoutVars>
      </dgm:prSet>
      <dgm:spPr/>
    </dgm:pt>
    <dgm:pt modelId="{97DE734E-8D3D-40D0-B703-D219FDEA4F0F}" type="pres">
      <dgm:prSet presAssocID="{19F92205-1690-487A-A0CA-7EA3FD7B7A2B}" presName="childText" presStyleLbl="revTx" presStyleIdx="0" presStyleCnt="2">
        <dgm:presLayoutVars>
          <dgm:bulletEnabled val="1"/>
        </dgm:presLayoutVars>
      </dgm:prSet>
      <dgm:spPr/>
    </dgm:pt>
    <dgm:pt modelId="{2496A5AC-62FF-4138-832F-BEE1965CD0E9}" type="pres">
      <dgm:prSet presAssocID="{AAE43277-8EB8-4404-A668-F84AE03FFF5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2D7C00-2B6F-497C-A5A3-D591EA36418F}" type="pres">
      <dgm:prSet presAssocID="{AAE43277-8EB8-4404-A668-F84AE03FFF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A5BE502-13A9-4241-A8E4-8DC66DD222C5}" type="presOf" srcId="{F17A464B-6DEA-4431-AAC0-CC0B75059F01}" destId="{97DE734E-8D3D-40D0-B703-D219FDEA4F0F}" srcOrd="0" destOrd="0" presId="urn:microsoft.com/office/officeart/2005/8/layout/vList2"/>
    <dgm:cxn modelId="{A7E84F13-A161-4DAE-81A5-0D55E79975A0}" type="presOf" srcId="{16CAE29C-E3BB-4AC7-8425-EFE23861D48F}" destId="{A72D7C00-2B6F-497C-A5A3-D591EA36418F}" srcOrd="0" destOrd="3" presId="urn:microsoft.com/office/officeart/2005/8/layout/vList2"/>
    <dgm:cxn modelId="{C7E9A82F-753A-469D-AF98-27E52DBF8658}" srcId="{AAE43277-8EB8-4404-A668-F84AE03FFF5B}" destId="{632E5176-39ED-49E1-9DE9-1CB48B9AC5D9}" srcOrd="0" destOrd="0" parTransId="{EC795C39-BBBB-48D1-AFF8-99F572D5189D}" sibTransId="{49214E24-8E63-4683-9839-F1F15399A841}"/>
    <dgm:cxn modelId="{A6D9505B-9679-459A-8653-396E0724B58E}" srcId="{AAE43277-8EB8-4404-A668-F84AE03FFF5B}" destId="{00187F79-0CC5-4167-B6F1-A32DE5075CA5}" srcOrd="2" destOrd="0" parTransId="{67DC6562-1F03-45CB-8477-97161355F5CB}" sibTransId="{EDC6D9D1-80F8-4CCC-BD93-993662743F14}"/>
    <dgm:cxn modelId="{5F9C6F60-C9DE-4655-8EC4-C1BB0FC8F412}" srcId="{D90EF5DE-5630-4DDE-B299-BB5C19AC0B61}" destId="{AAE43277-8EB8-4404-A668-F84AE03FFF5B}" srcOrd="1" destOrd="0" parTransId="{15682CB3-90A5-46F6-9385-0B38BC4FFA18}" sibTransId="{3F8A4A2D-D1E3-4BE9-9897-D980A5EF1B2D}"/>
    <dgm:cxn modelId="{0CFFC144-BD66-4D2A-A4E8-32A0CCDD4523}" type="presOf" srcId="{632E5176-39ED-49E1-9DE9-1CB48B9AC5D9}" destId="{A72D7C00-2B6F-497C-A5A3-D591EA36418F}" srcOrd="0" destOrd="0" presId="urn:microsoft.com/office/officeart/2005/8/layout/vList2"/>
    <dgm:cxn modelId="{7048166A-6B6B-4A50-884E-76F94964DF77}" type="presOf" srcId="{1A010F93-4A30-4520-A47A-FD0388C2521E}" destId="{A72D7C00-2B6F-497C-A5A3-D591EA36418F}" srcOrd="0" destOrd="1" presId="urn:microsoft.com/office/officeart/2005/8/layout/vList2"/>
    <dgm:cxn modelId="{F51D276C-7744-4906-A3B1-08CAE5567691}" type="presOf" srcId="{BCD4D499-E3B5-4CF2-83EF-F1C6CF87966E}" destId="{97DE734E-8D3D-40D0-B703-D219FDEA4F0F}" srcOrd="0" destOrd="1" presId="urn:microsoft.com/office/officeart/2005/8/layout/vList2"/>
    <dgm:cxn modelId="{41A53050-E7F6-4FE8-8DF0-DAF0608F99A9}" type="presOf" srcId="{D90EF5DE-5630-4DDE-B299-BB5C19AC0B61}" destId="{38D4AEC1-C2E6-4812-8FDC-C29B1068A314}" srcOrd="0" destOrd="0" presId="urn:microsoft.com/office/officeart/2005/8/layout/vList2"/>
    <dgm:cxn modelId="{FC822E52-86A7-43A5-B47F-A53171010123}" type="presOf" srcId="{00187F79-0CC5-4167-B6F1-A32DE5075CA5}" destId="{A72D7C00-2B6F-497C-A5A3-D591EA36418F}" srcOrd="0" destOrd="2" presId="urn:microsoft.com/office/officeart/2005/8/layout/vList2"/>
    <dgm:cxn modelId="{388C4C58-F70D-4C87-819E-85B904A35FE8}" type="presOf" srcId="{FF3AA1D3-124C-4583-8006-E5EA4BCAA1A0}" destId="{97DE734E-8D3D-40D0-B703-D219FDEA4F0F}" srcOrd="0" destOrd="2" presId="urn:microsoft.com/office/officeart/2005/8/layout/vList2"/>
    <dgm:cxn modelId="{2BB2A47A-A26F-4DAC-B971-F49CEDB5AD48}" srcId="{D90EF5DE-5630-4DDE-B299-BB5C19AC0B61}" destId="{19F92205-1690-487A-A0CA-7EA3FD7B7A2B}" srcOrd="0" destOrd="0" parTransId="{D7B1DD47-1079-4C18-9F4A-8004D41620A9}" sibTransId="{B81557AF-A0EF-48F1-9405-AEE659B19F2D}"/>
    <dgm:cxn modelId="{E890398A-525F-4928-A7BD-2778BEBED911}" srcId="{19F92205-1690-487A-A0CA-7EA3FD7B7A2B}" destId="{BCD4D499-E3B5-4CF2-83EF-F1C6CF87966E}" srcOrd="1" destOrd="0" parTransId="{CC5E8ED9-CB5E-4BDE-B369-EB04704E9C2D}" sibTransId="{2128D0D8-7B87-4714-A33F-5F6B92F342E1}"/>
    <dgm:cxn modelId="{FD343D96-DBB1-4E82-946F-57E8EEE1A1C3}" srcId="{19F92205-1690-487A-A0CA-7EA3FD7B7A2B}" destId="{FF3AA1D3-124C-4583-8006-E5EA4BCAA1A0}" srcOrd="2" destOrd="0" parTransId="{06D7DD8F-A9EB-436D-9957-3351B9CEDA04}" sibTransId="{B43AA9A0-79BE-418C-AE9D-586D23751162}"/>
    <dgm:cxn modelId="{9A108FB9-8D0D-4BCE-83D1-90744ACF0EAB}" srcId="{AAE43277-8EB8-4404-A668-F84AE03FFF5B}" destId="{1A010F93-4A30-4520-A47A-FD0388C2521E}" srcOrd="1" destOrd="0" parTransId="{CC30DAF9-0EFB-4CB5-A9FA-8DE02EB27BC7}" sibTransId="{476B384E-D8C2-44FD-A09F-4232A150EE62}"/>
    <dgm:cxn modelId="{92A6D8B9-C11E-43ED-A8C3-FFD5C1688090}" type="presOf" srcId="{AAE43277-8EB8-4404-A668-F84AE03FFF5B}" destId="{2496A5AC-62FF-4138-832F-BEE1965CD0E9}" srcOrd="0" destOrd="0" presId="urn:microsoft.com/office/officeart/2005/8/layout/vList2"/>
    <dgm:cxn modelId="{24CD6EC3-F04C-4450-9D35-7F281E31E721}" srcId="{AAE43277-8EB8-4404-A668-F84AE03FFF5B}" destId="{16CAE29C-E3BB-4AC7-8425-EFE23861D48F}" srcOrd="3" destOrd="0" parTransId="{A16EE90A-41E2-494F-BEE4-BE99FD805240}" sibTransId="{3D6E6347-7377-4D76-A3D2-869E94A9CC96}"/>
    <dgm:cxn modelId="{F63A87C9-AF03-480B-94F7-ACB3850C02E1}" srcId="{19F92205-1690-487A-A0CA-7EA3FD7B7A2B}" destId="{708B94F2-F99D-45EA-9226-F72A5678BB72}" srcOrd="3" destOrd="0" parTransId="{5041CB34-7E9A-4CAD-A443-B1E43434AB06}" sibTransId="{4736C180-C422-482E-A125-5216ED511BDD}"/>
    <dgm:cxn modelId="{3D7927D4-02C7-4541-9F18-4E432D2C9028}" srcId="{19F92205-1690-487A-A0CA-7EA3FD7B7A2B}" destId="{F17A464B-6DEA-4431-AAC0-CC0B75059F01}" srcOrd="0" destOrd="0" parTransId="{326FFB2C-AC1B-4EF8-8253-06B4B762D072}" sibTransId="{BA7679A5-BB13-4B78-83EE-DDD6FADDE4CD}"/>
    <dgm:cxn modelId="{95D9F8E8-500B-448A-93FD-3AC6432462DD}" type="presOf" srcId="{19F92205-1690-487A-A0CA-7EA3FD7B7A2B}" destId="{6691B190-7B59-4203-99FC-C16400F7E68F}" srcOrd="0" destOrd="0" presId="urn:microsoft.com/office/officeart/2005/8/layout/vList2"/>
    <dgm:cxn modelId="{F18B60FC-AA82-47BD-96AA-BEAC3B7EC8D1}" type="presOf" srcId="{708B94F2-F99D-45EA-9226-F72A5678BB72}" destId="{97DE734E-8D3D-40D0-B703-D219FDEA4F0F}" srcOrd="0" destOrd="3" presId="urn:microsoft.com/office/officeart/2005/8/layout/vList2"/>
    <dgm:cxn modelId="{527B770E-7F0C-4C36-95C7-74A8FC596325}" type="presParOf" srcId="{38D4AEC1-C2E6-4812-8FDC-C29B1068A314}" destId="{6691B190-7B59-4203-99FC-C16400F7E68F}" srcOrd="0" destOrd="0" presId="urn:microsoft.com/office/officeart/2005/8/layout/vList2"/>
    <dgm:cxn modelId="{912AB8A1-B9CD-4630-BCED-53E5378D6CAF}" type="presParOf" srcId="{38D4AEC1-C2E6-4812-8FDC-C29B1068A314}" destId="{97DE734E-8D3D-40D0-B703-D219FDEA4F0F}" srcOrd="1" destOrd="0" presId="urn:microsoft.com/office/officeart/2005/8/layout/vList2"/>
    <dgm:cxn modelId="{F0AA26F4-3236-414D-B3FA-4CE6C0D2E3EA}" type="presParOf" srcId="{38D4AEC1-C2E6-4812-8FDC-C29B1068A314}" destId="{2496A5AC-62FF-4138-832F-BEE1965CD0E9}" srcOrd="2" destOrd="0" presId="urn:microsoft.com/office/officeart/2005/8/layout/vList2"/>
    <dgm:cxn modelId="{DCF38AFF-2761-4726-A913-D7F1A599D89F}" type="presParOf" srcId="{38D4AEC1-C2E6-4812-8FDC-C29B1068A314}" destId="{A72D7C00-2B6F-497C-A5A3-D591EA3641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FAE800-1C6C-441B-9B1F-0C76EB89C7F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03B2D5-6F58-4904-89A3-9052C04C0903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None/>
          </a:pPr>
          <a:r>
            <a:rPr lang="en-US" sz="2800" b="1"/>
            <a:t>Updates</a:t>
          </a:r>
        </a:p>
      </dgm:t>
    </dgm:pt>
    <dgm:pt modelId="{915ED04E-86E5-480A-AFB2-F7948A9AEAAE}" type="parTrans" cxnId="{75559EE4-2F48-426C-9F9F-F2390F780A5A}">
      <dgm:prSet/>
      <dgm:spPr/>
      <dgm:t>
        <a:bodyPr/>
        <a:lstStyle/>
        <a:p>
          <a:endParaRPr lang="en-US"/>
        </a:p>
      </dgm:t>
    </dgm:pt>
    <dgm:pt modelId="{F40F96FA-A2D0-46EE-AD95-1B5AC311A505}" type="sibTrans" cxnId="{75559EE4-2F48-426C-9F9F-F2390F780A5A}">
      <dgm:prSet/>
      <dgm:spPr/>
      <dgm:t>
        <a:bodyPr/>
        <a:lstStyle/>
        <a:p>
          <a:endParaRPr lang="en-US"/>
        </a:p>
      </dgm:t>
    </dgm:pt>
    <dgm:pt modelId="{79252B4C-685E-45ED-8E49-4E6C0197B315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Redesigned structure</a:t>
          </a:r>
        </a:p>
      </dgm:t>
    </dgm:pt>
    <dgm:pt modelId="{A3052AE0-0D52-49AA-BDA6-23D791A780EF}" type="parTrans" cxnId="{CE8CD264-591C-4BD2-8644-AB4B71BB763F}">
      <dgm:prSet/>
      <dgm:spPr/>
      <dgm:t>
        <a:bodyPr/>
        <a:lstStyle/>
        <a:p>
          <a:endParaRPr lang="en-US"/>
        </a:p>
      </dgm:t>
    </dgm:pt>
    <dgm:pt modelId="{A2FCC0F6-D11C-48CE-8535-92F5902711D5}" type="sibTrans" cxnId="{CE8CD264-591C-4BD2-8644-AB4B71BB763F}">
      <dgm:prSet/>
      <dgm:spPr/>
      <dgm:t>
        <a:bodyPr/>
        <a:lstStyle/>
        <a:p>
          <a:endParaRPr lang="en-US"/>
        </a:p>
      </dgm:t>
    </dgm:pt>
    <dgm:pt modelId="{2C2C0987-CC4F-4A03-845A-D24619D32E28}">
      <dgm:prSet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Thruster</a:t>
          </a:r>
        </a:p>
      </dgm:t>
    </dgm:pt>
    <dgm:pt modelId="{C6C9BE01-374F-4E12-B4EC-B6075BC8ED89}" type="parTrans" cxnId="{5C5D52DE-636F-45EF-85F4-76109B3173E6}">
      <dgm:prSet/>
      <dgm:spPr/>
      <dgm:t>
        <a:bodyPr/>
        <a:lstStyle/>
        <a:p>
          <a:endParaRPr lang="en-US"/>
        </a:p>
      </dgm:t>
    </dgm:pt>
    <dgm:pt modelId="{05C9ED2A-0719-4B7F-8C97-6EE0F46F6344}" type="sibTrans" cxnId="{5C5D52DE-636F-45EF-85F4-76109B3173E6}">
      <dgm:prSet/>
      <dgm:spPr/>
      <dgm:t>
        <a:bodyPr/>
        <a:lstStyle/>
        <a:p>
          <a:endParaRPr lang="en-US"/>
        </a:p>
      </dgm:t>
    </dgm:pt>
    <dgm:pt modelId="{1CC7E002-0032-4FE7-818A-9B5BAACF6479}">
      <dgm:prSet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Calibration weight</a:t>
          </a:r>
        </a:p>
      </dgm:t>
    </dgm:pt>
    <dgm:pt modelId="{5C386AC5-5F56-4D1C-92BE-C10343EC3362}" type="parTrans" cxnId="{01CAC341-90A4-449D-8C4B-211E544AECEF}">
      <dgm:prSet/>
      <dgm:spPr/>
      <dgm:t>
        <a:bodyPr/>
        <a:lstStyle/>
        <a:p>
          <a:endParaRPr lang="en-US"/>
        </a:p>
      </dgm:t>
    </dgm:pt>
    <dgm:pt modelId="{C1B114CB-E52D-434F-BCF3-F675B3E468FD}" type="sibTrans" cxnId="{01CAC341-90A4-449D-8C4B-211E544AECEF}">
      <dgm:prSet/>
      <dgm:spPr/>
      <dgm:t>
        <a:bodyPr/>
        <a:lstStyle/>
        <a:p>
          <a:endParaRPr lang="en-US"/>
        </a:p>
      </dgm:t>
    </dgm:pt>
    <dgm:pt modelId="{F8B09347-87D5-4218-929F-1955DE21C632}">
      <dgm:prSet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Bearings</a:t>
          </a:r>
        </a:p>
      </dgm:t>
    </dgm:pt>
    <dgm:pt modelId="{0B74538E-7C3A-4055-8A05-24CBB7586FB3}" type="parTrans" cxnId="{614A2FC8-CDB3-40D8-A8F1-A2AFFF2969CC}">
      <dgm:prSet/>
      <dgm:spPr/>
      <dgm:t>
        <a:bodyPr/>
        <a:lstStyle/>
        <a:p>
          <a:endParaRPr lang="en-US"/>
        </a:p>
      </dgm:t>
    </dgm:pt>
    <dgm:pt modelId="{800D38CE-4374-4B0B-9733-36137A017AA9}" type="sibTrans" cxnId="{614A2FC8-CDB3-40D8-A8F1-A2AFFF2969CC}">
      <dgm:prSet/>
      <dgm:spPr/>
      <dgm:t>
        <a:bodyPr/>
        <a:lstStyle/>
        <a:p>
          <a:endParaRPr lang="en-US"/>
        </a:p>
      </dgm:t>
    </dgm:pt>
    <dgm:pt modelId="{D4D3613D-EE3E-4F64-89E4-A66EDE8AEB5D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Improved calibration method</a:t>
          </a:r>
        </a:p>
      </dgm:t>
    </dgm:pt>
    <dgm:pt modelId="{BC1ED242-1171-47A9-BC78-0048BED12703}" type="parTrans" cxnId="{33337D86-512D-46AF-84C3-DBEE80398F04}">
      <dgm:prSet/>
      <dgm:spPr/>
      <dgm:t>
        <a:bodyPr/>
        <a:lstStyle/>
        <a:p>
          <a:endParaRPr lang="en-US"/>
        </a:p>
      </dgm:t>
    </dgm:pt>
    <dgm:pt modelId="{947A8378-A18B-4918-A865-5222E7AC5F56}" type="sibTrans" cxnId="{33337D86-512D-46AF-84C3-DBEE80398F04}">
      <dgm:prSet/>
      <dgm:spPr/>
      <dgm:t>
        <a:bodyPr/>
        <a:lstStyle/>
        <a:p>
          <a:endParaRPr lang="en-US"/>
        </a:p>
      </dgm:t>
    </dgm:pt>
    <dgm:pt modelId="{C6646A1B-76FF-43F3-9D9E-FAC0D7A5B1EE}">
      <dgm:prSet custT="1"/>
      <dgm:spPr/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Interchangeable sensor mounts</a:t>
          </a:r>
        </a:p>
      </dgm:t>
    </dgm:pt>
    <dgm:pt modelId="{43F52473-A55F-43D0-ADFB-07FF290A6535}" type="parTrans" cxnId="{E4D21B4C-1E00-45CD-B70F-D9CE5C2B32EF}">
      <dgm:prSet/>
      <dgm:spPr/>
      <dgm:t>
        <a:bodyPr/>
        <a:lstStyle/>
        <a:p>
          <a:endParaRPr lang="en-US"/>
        </a:p>
      </dgm:t>
    </dgm:pt>
    <dgm:pt modelId="{39ECB193-B24D-4894-BB5F-29D41EBA0568}" type="sibTrans" cxnId="{E4D21B4C-1E00-45CD-B70F-D9CE5C2B32EF}">
      <dgm:prSet/>
      <dgm:spPr/>
      <dgm:t>
        <a:bodyPr/>
        <a:lstStyle/>
        <a:p>
          <a:endParaRPr lang="en-US"/>
        </a:p>
      </dgm:t>
    </dgm:pt>
    <dgm:pt modelId="{201B606C-7620-44F8-B7E3-FFE49338FD78}">
      <dgm:prSet custT="1"/>
      <dgm:spPr/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Bolt design</a:t>
          </a:r>
        </a:p>
      </dgm:t>
    </dgm:pt>
    <dgm:pt modelId="{7A9828A5-DCF4-43E4-B8BA-8EB78D609F30}" type="parTrans" cxnId="{1C43ADEE-375B-4485-B546-8911200BBF1B}">
      <dgm:prSet/>
      <dgm:spPr/>
      <dgm:t>
        <a:bodyPr/>
        <a:lstStyle/>
        <a:p>
          <a:endParaRPr lang="en-US"/>
        </a:p>
      </dgm:t>
    </dgm:pt>
    <dgm:pt modelId="{A056657C-65B6-4F7C-A240-45731AD8D311}" type="sibTrans" cxnId="{1C43ADEE-375B-4485-B546-8911200BBF1B}">
      <dgm:prSet/>
      <dgm:spPr/>
      <dgm:t>
        <a:bodyPr/>
        <a:lstStyle/>
        <a:p>
          <a:endParaRPr lang="en-US"/>
        </a:p>
      </dgm:t>
    </dgm:pt>
    <dgm:pt modelId="{5D916088-9554-4197-8BAC-8CFFAA200829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Machinability</a:t>
          </a:r>
        </a:p>
      </dgm:t>
    </dgm:pt>
    <dgm:pt modelId="{04CDEABE-391F-45AE-A9AF-D73C05D4E9CE}" type="parTrans" cxnId="{42ADDE5A-2830-441F-9DB2-E190F9E6EADB}">
      <dgm:prSet/>
      <dgm:spPr/>
      <dgm:t>
        <a:bodyPr/>
        <a:lstStyle/>
        <a:p>
          <a:endParaRPr lang="en-US"/>
        </a:p>
      </dgm:t>
    </dgm:pt>
    <dgm:pt modelId="{5953F345-C1E1-4F32-AC21-818ADB6A8B3F}" type="sibTrans" cxnId="{42ADDE5A-2830-441F-9DB2-E190F9E6EADB}">
      <dgm:prSet/>
      <dgm:spPr/>
      <dgm:t>
        <a:bodyPr/>
        <a:lstStyle/>
        <a:p>
          <a:endParaRPr lang="en-US"/>
        </a:p>
      </dgm:t>
    </dgm:pt>
    <dgm:pt modelId="{3D29EE38-5C78-4374-88F8-B277E23054A3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Optimized mounts</a:t>
          </a:r>
        </a:p>
      </dgm:t>
    </dgm:pt>
    <dgm:pt modelId="{A681F2D2-7A27-491D-A489-3A3DCAC807F3}" type="parTrans" cxnId="{3DA9F533-A41E-41FF-AFC5-CB2591AEB5E0}">
      <dgm:prSet/>
      <dgm:spPr/>
      <dgm:t>
        <a:bodyPr/>
        <a:lstStyle/>
        <a:p>
          <a:endParaRPr lang="en-US"/>
        </a:p>
      </dgm:t>
    </dgm:pt>
    <dgm:pt modelId="{9F3A204F-1FB8-4E9D-BD78-8F4F3796244B}" type="sibTrans" cxnId="{3DA9F533-A41E-41FF-AFC5-CB2591AEB5E0}">
      <dgm:prSet/>
      <dgm:spPr/>
      <dgm:t>
        <a:bodyPr/>
        <a:lstStyle/>
        <a:p>
          <a:endParaRPr lang="en-US"/>
        </a:p>
      </dgm:t>
    </dgm:pt>
    <dgm:pt modelId="{34D1FD07-C510-4012-A936-FEEAD4E173EC}" type="pres">
      <dgm:prSet presAssocID="{17FAE800-1C6C-441B-9B1F-0C76EB89C7F4}" presName="Name0" presStyleCnt="0">
        <dgm:presLayoutVars>
          <dgm:dir/>
          <dgm:resizeHandles val="exact"/>
        </dgm:presLayoutVars>
      </dgm:prSet>
      <dgm:spPr/>
    </dgm:pt>
    <dgm:pt modelId="{B13C92BD-B811-4BC7-A863-568081F5BCEC}" type="pres">
      <dgm:prSet presAssocID="{4003B2D5-6F58-4904-89A3-9052C04C0903}" presName="node" presStyleLbl="node1" presStyleIdx="0" presStyleCnt="1" custScaleX="100000" custLinFactNeighborX="-45133" custLinFactNeighborY="-49026">
        <dgm:presLayoutVars>
          <dgm:bulletEnabled val="1"/>
        </dgm:presLayoutVars>
      </dgm:prSet>
      <dgm:spPr/>
    </dgm:pt>
  </dgm:ptLst>
  <dgm:cxnLst>
    <dgm:cxn modelId="{4D71EF07-470C-470F-8A1B-5C33103C3102}" type="presOf" srcId="{D4D3613D-EE3E-4F64-89E4-A66EDE8AEB5D}" destId="{B13C92BD-B811-4BC7-A863-568081F5BCEC}" srcOrd="0" destOrd="1" presId="urn:microsoft.com/office/officeart/2005/8/layout/hList6"/>
    <dgm:cxn modelId="{3DA9F533-A41E-41FF-AFC5-CB2591AEB5E0}" srcId="{4003B2D5-6F58-4904-89A3-9052C04C0903}" destId="{3D29EE38-5C78-4374-88F8-B277E23054A3}" srcOrd="4" destOrd="0" parTransId="{A681F2D2-7A27-491D-A489-3A3DCAC807F3}" sibTransId="{9F3A204F-1FB8-4E9D-BD78-8F4F3796244B}"/>
    <dgm:cxn modelId="{97B19341-B765-4232-8D0B-472211689855}" type="presOf" srcId="{2C2C0987-CC4F-4A03-845A-D24619D32E28}" destId="{B13C92BD-B811-4BC7-A863-568081F5BCEC}" srcOrd="0" destOrd="7" presId="urn:microsoft.com/office/officeart/2005/8/layout/hList6"/>
    <dgm:cxn modelId="{01CAC341-90A4-449D-8C4B-211E544AECEF}" srcId="{3D29EE38-5C78-4374-88F8-B277E23054A3}" destId="{1CC7E002-0032-4FE7-818A-9B5BAACF6479}" srcOrd="1" destOrd="0" parTransId="{5C386AC5-5F56-4D1C-92BE-C10343EC3362}" sibTransId="{C1B114CB-E52D-434F-BCF3-F675B3E468FD}"/>
    <dgm:cxn modelId="{CE8CD264-591C-4BD2-8644-AB4B71BB763F}" srcId="{4003B2D5-6F58-4904-89A3-9052C04C0903}" destId="{79252B4C-685E-45ED-8E49-4E6C0197B315}" srcOrd="3" destOrd="0" parTransId="{A3052AE0-0D52-49AA-BDA6-23D791A780EF}" sibTransId="{A2FCC0F6-D11C-48CE-8535-92F5902711D5}"/>
    <dgm:cxn modelId="{E4D21B4C-1E00-45CD-B70F-D9CE5C2B32EF}" srcId="{4003B2D5-6F58-4904-89A3-9052C04C0903}" destId="{C6646A1B-76FF-43F3-9D9E-FAC0D7A5B1EE}" srcOrd="1" destOrd="0" parTransId="{43F52473-A55F-43D0-ADFB-07FF290A6535}" sibTransId="{39ECB193-B24D-4894-BB5F-29D41EBA0568}"/>
    <dgm:cxn modelId="{54452B4D-DA16-4144-8EF2-0490CBF773AC}" type="presOf" srcId="{1CC7E002-0032-4FE7-818A-9B5BAACF6479}" destId="{B13C92BD-B811-4BC7-A863-568081F5BCEC}" srcOrd="0" destOrd="8" presId="urn:microsoft.com/office/officeart/2005/8/layout/hList6"/>
    <dgm:cxn modelId="{E3503C76-D6B6-4518-A7A7-2B9A5CFB794E}" type="presOf" srcId="{17FAE800-1C6C-441B-9B1F-0C76EB89C7F4}" destId="{34D1FD07-C510-4012-A936-FEEAD4E173EC}" srcOrd="0" destOrd="0" presId="urn:microsoft.com/office/officeart/2005/8/layout/hList6"/>
    <dgm:cxn modelId="{42ADDE5A-2830-441F-9DB2-E190F9E6EADB}" srcId="{79252B4C-685E-45ED-8E49-4E6C0197B315}" destId="{5D916088-9554-4197-8BAC-8CFFAA200829}" srcOrd="0" destOrd="0" parTransId="{04CDEABE-391F-45AE-A9AF-D73C05D4E9CE}" sibTransId="{5953F345-C1E1-4F32-AC21-818ADB6A8B3F}"/>
    <dgm:cxn modelId="{3579817F-92FA-4DCC-A19D-DAEF146B2CEB}" type="presOf" srcId="{4003B2D5-6F58-4904-89A3-9052C04C0903}" destId="{B13C92BD-B811-4BC7-A863-568081F5BCEC}" srcOrd="0" destOrd="0" presId="urn:microsoft.com/office/officeart/2005/8/layout/hList6"/>
    <dgm:cxn modelId="{33337D86-512D-46AF-84C3-DBEE80398F04}" srcId="{4003B2D5-6F58-4904-89A3-9052C04C0903}" destId="{D4D3613D-EE3E-4F64-89E4-A66EDE8AEB5D}" srcOrd="0" destOrd="0" parTransId="{BC1ED242-1171-47A9-BC78-0048BED12703}" sibTransId="{947A8378-A18B-4918-A865-5222E7AC5F56}"/>
    <dgm:cxn modelId="{761AFBA3-0F4B-497B-9A82-647FEB1BCAA6}" type="presOf" srcId="{C6646A1B-76FF-43F3-9D9E-FAC0D7A5B1EE}" destId="{B13C92BD-B811-4BC7-A863-568081F5BCEC}" srcOrd="0" destOrd="2" presId="urn:microsoft.com/office/officeart/2005/8/layout/hList6"/>
    <dgm:cxn modelId="{3B5E98B2-F56D-4DF9-BB22-FC39D6AF4CC4}" type="presOf" srcId="{201B606C-7620-44F8-B7E3-FFE49338FD78}" destId="{B13C92BD-B811-4BC7-A863-568081F5BCEC}" srcOrd="0" destOrd="3" presId="urn:microsoft.com/office/officeart/2005/8/layout/hList6"/>
    <dgm:cxn modelId="{656B52C1-9FCC-41BF-80A4-638FE184F8D4}" type="presOf" srcId="{F8B09347-87D5-4218-929F-1955DE21C632}" destId="{B13C92BD-B811-4BC7-A863-568081F5BCEC}" srcOrd="0" destOrd="9" presId="urn:microsoft.com/office/officeart/2005/8/layout/hList6"/>
    <dgm:cxn modelId="{614A2FC8-CDB3-40D8-A8F1-A2AFFF2969CC}" srcId="{3D29EE38-5C78-4374-88F8-B277E23054A3}" destId="{F8B09347-87D5-4218-929F-1955DE21C632}" srcOrd="2" destOrd="0" parTransId="{0B74538E-7C3A-4055-8A05-24CBB7586FB3}" sibTransId="{800D38CE-4374-4B0B-9733-36137A017AA9}"/>
    <dgm:cxn modelId="{5C5D52DE-636F-45EF-85F4-76109B3173E6}" srcId="{3D29EE38-5C78-4374-88F8-B277E23054A3}" destId="{2C2C0987-CC4F-4A03-845A-D24619D32E28}" srcOrd="0" destOrd="0" parTransId="{C6C9BE01-374F-4E12-B4EC-B6075BC8ED89}" sibTransId="{05C9ED2A-0719-4B7F-8C97-6EE0F46F6344}"/>
    <dgm:cxn modelId="{75559EE4-2F48-426C-9F9F-F2390F780A5A}" srcId="{17FAE800-1C6C-441B-9B1F-0C76EB89C7F4}" destId="{4003B2D5-6F58-4904-89A3-9052C04C0903}" srcOrd="0" destOrd="0" parTransId="{915ED04E-86E5-480A-AFB2-F7948A9AEAAE}" sibTransId="{F40F96FA-A2D0-46EE-AD95-1B5AC311A505}"/>
    <dgm:cxn modelId="{08A39FEC-F763-4D90-ACBE-45CBF53D090F}" type="presOf" srcId="{79252B4C-685E-45ED-8E49-4E6C0197B315}" destId="{B13C92BD-B811-4BC7-A863-568081F5BCEC}" srcOrd="0" destOrd="4" presId="urn:microsoft.com/office/officeart/2005/8/layout/hList6"/>
    <dgm:cxn modelId="{1C43ADEE-375B-4485-B546-8911200BBF1B}" srcId="{4003B2D5-6F58-4904-89A3-9052C04C0903}" destId="{201B606C-7620-44F8-B7E3-FFE49338FD78}" srcOrd="2" destOrd="0" parTransId="{7A9828A5-DCF4-43E4-B8BA-8EB78D609F30}" sibTransId="{A056657C-65B6-4F7C-A240-45731AD8D311}"/>
    <dgm:cxn modelId="{68FE4EF0-1051-4324-B7E0-1456981D509F}" type="presOf" srcId="{3D29EE38-5C78-4374-88F8-B277E23054A3}" destId="{B13C92BD-B811-4BC7-A863-568081F5BCEC}" srcOrd="0" destOrd="6" presId="urn:microsoft.com/office/officeart/2005/8/layout/hList6"/>
    <dgm:cxn modelId="{AB5092F8-ACFF-44B1-B19F-2A6197A36048}" type="presOf" srcId="{5D916088-9554-4197-8BAC-8CFFAA200829}" destId="{B13C92BD-B811-4BC7-A863-568081F5BCEC}" srcOrd="0" destOrd="5" presId="urn:microsoft.com/office/officeart/2005/8/layout/hList6"/>
    <dgm:cxn modelId="{086C0428-7FC6-4904-8B50-8704BECE499A}" type="presParOf" srcId="{34D1FD07-C510-4012-A936-FEEAD4E173EC}" destId="{B13C92BD-B811-4BC7-A863-568081F5BCEC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0FEBC0-BF5D-4D56-9149-DB08099EEE1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21DB63-7801-4376-B8E3-5D284FEFF109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endParaRPr lang="en-US"/>
        </a:p>
      </dgm:t>
    </dgm:pt>
    <dgm:pt modelId="{96B7A42E-35A1-4A5B-8B4C-AE7A8E32AE66}" type="parTrans" cxnId="{170E336A-E75A-4ED2-9C67-F8B7A70F9433}">
      <dgm:prSet/>
      <dgm:spPr/>
      <dgm:t>
        <a:bodyPr/>
        <a:lstStyle/>
        <a:p>
          <a:endParaRPr lang="en-US"/>
        </a:p>
      </dgm:t>
    </dgm:pt>
    <dgm:pt modelId="{8408664D-29C3-4366-93DA-F84FC2784D4B}" type="sibTrans" cxnId="{170E336A-E75A-4ED2-9C67-F8B7A70F9433}">
      <dgm:prSet/>
      <dgm:spPr/>
      <dgm:t>
        <a:bodyPr/>
        <a:lstStyle/>
        <a:p>
          <a:endParaRPr lang="en-US"/>
        </a:p>
      </dgm:t>
    </dgm:pt>
    <dgm:pt modelId="{EED6D9E5-5AF1-43AD-9EF3-60A3382A7371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endParaRPr lang="en-US"/>
        </a:p>
      </dgm:t>
    </dgm:pt>
    <dgm:pt modelId="{62BEB1CA-A453-485A-BAFA-09C5911602E8}" type="parTrans" cxnId="{C7935B9C-C8EA-4E61-9638-D9B3E0FAA7A0}">
      <dgm:prSet/>
      <dgm:spPr/>
      <dgm:t>
        <a:bodyPr/>
        <a:lstStyle/>
        <a:p>
          <a:endParaRPr lang="en-US"/>
        </a:p>
      </dgm:t>
    </dgm:pt>
    <dgm:pt modelId="{174FEE38-1A4D-4EB6-A718-2766233AB98F}" type="sibTrans" cxnId="{C7935B9C-C8EA-4E61-9638-D9B3E0FAA7A0}">
      <dgm:prSet/>
      <dgm:spPr/>
      <dgm:t>
        <a:bodyPr/>
        <a:lstStyle/>
        <a:p>
          <a:endParaRPr lang="en-US"/>
        </a:p>
      </dgm:t>
    </dgm:pt>
    <dgm:pt modelId="{1212A429-F5A5-4E9E-954A-9ED15364A35F}">
      <dgm:prSet custT="1"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endParaRPr lang="en-US" sz="3200"/>
        </a:p>
      </dgm:t>
    </dgm:pt>
    <dgm:pt modelId="{016B7EC9-EF65-4BA2-909C-49DA82DDC336}" type="parTrans" cxnId="{3561CD37-C409-4F66-A670-F8A9ED060360}">
      <dgm:prSet/>
      <dgm:spPr/>
      <dgm:t>
        <a:bodyPr/>
        <a:lstStyle/>
        <a:p>
          <a:endParaRPr lang="en-US"/>
        </a:p>
      </dgm:t>
    </dgm:pt>
    <dgm:pt modelId="{4E122445-12A0-476E-9253-3A4823D3C5F8}" type="sibTrans" cxnId="{3561CD37-C409-4F66-A670-F8A9ED060360}">
      <dgm:prSet/>
      <dgm:spPr/>
      <dgm:t>
        <a:bodyPr/>
        <a:lstStyle/>
        <a:p>
          <a:endParaRPr lang="en-US"/>
        </a:p>
      </dgm:t>
    </dgm:pt>
    <dgm:pt modelId="{A2CED5A4-6EFA-47E7-9564-39A7F45C6AB9}" type="pres">
      <dgm:prSet presAssocID="{F60FEBC0-BF5D-4D56-9149-DB08099EEE1F}" presName="CompostProcess" presStyleCnt="0">
        <dgm:presLayoutVars>
          <dgm:dir/>
          <dgm:resizeHandles val="exact"/>
        </dgm:presLayoutVars>
      </dgm:prSet>
      <dgm:spPr/>
    </dgm:pt>
    <dgm:pt modelId="{B0B6C69F-C36E-4C55-AFB6-B46AA3999B44}" type="pres">
      <dgm:prSet presAssocID="{F60FEBC0-BF5D-4D56-9149-DB08099EEE1F}" presName="arrow" presStyleLbl="bgShp" presStyleIdx="0" presStyleCnt="1" custLinFactNeighborX="-802"/>
      <dgm:spPr/>
    </dgm:pt>
    <dgm:pt modelId="{BA693F34-7F91-4252-9894-1B30A1DFC07E}" type="pres">
      <dgm:prSet presAssocID="{F60FEBC0-BF5D-4D56-9149-DB08099EEE1F}" presName="linearProcess" presStyleCnt="0"/>
      <dgm:spPr/>
    </dgm:pt>
    <dgm:pt modelId="{F896C02C-713A-4A54-B6C9-544C81CEC771}" type="pres">
      <dgm:prSet presAssocID="{8021DB63-7801-4376-B8E3-5D284FEFF109}" presName="textNode" presStyleLbl="node1" presStyleIdx="0" presStyleCnt="3" custLinFactNeighborY="38162">
        <dgm:presLayoutVars>
          <dgm:bulletEnabled val="1"/>
        </dgm:presLayoutVars>
      </dgm:prSet>
      <dgm:spPr/>
    </dgm:pt>
    <dgm:pt modelId="{426260A5-97F4-4456-A7E2-C6F8DEED9E08}" type="pres">
      <dgm:prSet presAssocID="{8408664D-29C3-4366-93DA-F84FC2784D4B}" presName="sibTrans" presStyleCnt="0"/>
      <dgm:spPr/>
    </dgm:pt>
    <dgm:pt modelId="{9D22E173-13B8-4D4D-B29A-95071C978894}" type="pres">
      <dgm:prSet presAssocID="{EED6D9E5-5AF1-43AD-9EF3-60A3382A7371}" presName="textNode" presStyleLbl="node1" presStyleIdx="1" presStyleCnt="3" custLinFactNeighborX="0" custLinFactNeighborY="38162">
        <dgm:presLayoutVars>
          <dgm:bulletEnabled val="1"/>
        </dgm:presLayoutVars>
      </dgm:prSet>
      <dgm:spPr/>
    </dgm:pt>
    <dgm:pt modelId="{9D5A3D98-C69D-45D8-BEEE-69BCE9F252E1}" type="pres">
      <dgm:prSet presAssocID="{174FEE38-1A4D-4EB6-A718-2766233AB98F}" presName="sibTrans" presStyleCnt="0"/>
      <dgm:spPr/>
    </dgm:pt>
    <dgm:pt modelId="{83F42363-A511-4AEE-8BD8-B1CC2CDCB88F}" type="pres">
      <dgm:prSet presAssocID="{1212A429-F5A5-4E9E-954A-9ED15364A35F}" presName="textNode" presStyleLbl="node1" presStyleIdx="2" presStyleCnt="3" custLinFactNeighborX="9554" custLinFactNeighborY="38162">
        <dgm:presLayoutVars>
          <dgm:bulletEnabled val="1"/>
        </dgm:presLayoutVars>
      </dgm:prSet>
      <dgm:spPr/>
    </dgm:pt>
  </dgm:ptLst>
  <dgm:cxnLst>
    <dgm:cxn modelId="{E95B2A0F-54FD-4FD9-9BD6-3974AFCE0E62}" type="presOf" srcId="{F60FEBC0-BF5D-4D56-9149-DB08099EEE1F}" destId="{A2CED5A4-6EFA-47E7-9564-39A7F45C6AB9}" srcOrd="0" destOrd="0" presId="urn:microsoft.com/office/officeart/2005/8/layout/hProcess9"/>
    <dgm:cxn modelId="{3561CD37-C409-4F66-A670-F8A9ED060360}" srcId="{F60FEBC0-BF5D-4D56-9149-DB08099EEE1F}" destId="{1212A429-F5A5-4E9E-954A-9ED15364A35F}" srcOrd="2" destOrd="0" parTransId="{016B7EC9-EF65-4BA2-909C-49DA82DDC336}" sibTransId="{4E122445-12A0-476E-9253-3A4823D3C5F8}"/>
    <dgm:cxn modelId="{0985615C-54C7-4822-8B91-724BF039625E}" type="presOf" srcId="{EED6D9E5-5AF1-43AD-9EF3-60A3382A7371}" destId="{9D22E173-13B8-4D4D-B29A-95071C978894}" srcOrd="0" destOrd="0" presId="urn:microsoft.com/office/officeart/2005/8/layout/hProcess9"/>
    <dgm:cxn modelId="{170E336A-E75A-4ED2-9C67-F8B7A70F9433}" srcId="{F60FEBC0-BF5D-4D56-9149-DB08099EEE1F}" destId="{8021DB63-7801-4376-B8E3-5D284FEFF109}" srcOrd="0" destOrd="0" parTransId="{96B7A42E-35A1-4A5B-8B4C-AE7A8E32AE66}" sibTransId="{8408664D-29C3-4366-93DA-F84FC2784D4B}"/>
    <dgm:cxn modelId="{CEA22C9C-3162-4268-BE1C-A95BC191E42F}" type="presOf" srcId="{8021DB63-7801-4376-B8E3-5D284FEFF109}" destId="{F896C02C-713A-4A54-B6C9-544C81CEC771}" srcOrd="0" destOrd="0" presId="urn:microsoft.com/office/officeart/2005/8/layout/hProcess9"/>
    <dgm:cxn modelId="{C7935B9C-C8EA-4E61-9638-D9B3E0FAA7A0}" srcId="{F60FEBC0-BF5D-4D56-9149-DB08099EEE1F}" destId="{EED6D9E5-5AF1-43AD-9EF3-60A3382A7371}" srcOrd="1" destOrd="0" parTransId="{62BEB1CA-A453-485A-BAFA-09C5911602E8}" sibTransId="{174FEE38-1A4D-4EB6-A718-2766233AB98F}"/>
    <dgm:cxn modelId="{683F78F4-B770-4B0A-9FBE-CAEE52BE6A0A}" type="presOf" srcId="{1212A429-F5A5-4E9E-954A-9ED15364A35F}" destId="{83F42363-A511-4AEE-8BD8-B1CC2CDCB88F}" srcOrd="0" destOrd="0" presId="urn:microsoft.com/office/officeart/2005/8/layout/hProcess9"/>
    <dgm:cxn modelId="{86E0E9E0-207A-4E92-9D5F-045BA342A6C2}" type="presParOf" srcId="{A2CED5A4-6EFA-47E7-9564-39A7F45C6AB9}" destId="{B0B6C69F-C36E-4C55-AFB6-B46AA3999B44}" srcOrd="0" destOrd="0" presId="urn:microsoft.com/office/officeart/2005/8/layout/hProcess9"/>
    <dgm:cxn modelId="{7DFBE79A-B03D-4716-8229-8C7823172D90}" type="presParOf" srcId="{A2CED5A4-6EFA-47E7-9564-39A7F45C6AB9}" destId="{BA693F34-7F91-4252-9894-1B30A1DFC07E}" srcOrd="1" destOrd="0" presId="urn:microsoft.com/office/officeart/2005/8/layout/hProcess9"/>
    <dgm:cxn modelId="{8FB31C79-9297-4B63-A029-FAC3E6C6895E}" type="presParOf" srcId="{BA693F34-7F91-4252-9894-1B30A1DFC07E}" destId="{F896C02C-713A-4A54-B6C9-544C81CEC771}" srcOrd="0" destOrd="0" presId="urn:microsoft.com/office/officeart/2005/8/layout/hProcess9"/>
    <dgm:cxn modelId="{36A2FA20-D23E-4C75-AD9C-93CA27BCE2D8}" type="presParOf" srcId="{BA693F34-7F91-4252-9894-1B30A1DFC07E}" destId="{426260A5-97F4-4456-A7E2-C6F8DEED9E08}" srcOrd="1" destOrd="0" presId="urn:microsoft.com/office/officeart/2005/8/layout/hProcess9"/>
    <dgm:cxn modelId="{2E958A08-C21A-45EE-AD1F-922CB9E39588}" type="presParOf" srcId="{BA693F34-7F91-4252-9894-1B30A1DFC07E}" destId="{9D22E173-13B8-4D4D-B29A-95071C978894}" srcOrd="2" destOrd="0" presId="urn:microsoft.com/office/officeart/2005/8/layout/hProcess9"/>
    <dgm:cxn modelId="{38ECE279-5EFC-4A34-A070-01DC27ED43CD}" type="presParOf" srcId="{BA693F34-7F91-4252-9894-1B30A1DFC07E}" destId="{9D5A3D98-C69D-45D8-BEEE-69BCE9F252E1}" srcOrd="3" destOrd="0" presId="urn:microsoft.com/office/officeart/2005/8/layout/hProcess9"/>
    <dgm:cxn modelId="{174C8F7F-6674-45D9-A9E9-E0CF5A76CB84}" type="presParOf" srcId="{BA693F34-7F91-4252-9894-1B30A1DFC07E}" destId="{83F42363-A511-4AEE-8BD8-B1CC2CDCB88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1E8186-159C-418D-AE0E-D00D9A7988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D6EA0-DDFE-4EB0-925F-7B0E0D4B5F8D}">
      <dgm:prSet phldrT="[Text]"/>
      <dgm:spPr/>
      <dgm:t>
        <a:bodyPr/>
        <a:lstStyle/>
        <a:p>
          <a:r>
            <a:rPr lang="en-US" b="1">
              <a:latin typeface="+mn-lt"/>
            </a:rPr>
            <a:t>Background</a:t>
          </a:r>
        </a:p>
      </dgm:t>
    </dgm:pt>
    <dgm:pt modelId="{D3277216-22DE-43F3-967E-4208C5396517}" type="parTrans" cxnId="{84CED77E-DAC4-4CA5-99C3-D912E3B780BE}">
      <dgm:prSet/>
      <dgm:spPr/>
      <dgm:t>
        <a:bodyPr/>
        <a:lstStyle/>
        <a:p>
          <a:endParaRPr lang="en-US"/>
        </a:p>
      </dgm:t>
    </dgm:pt>
    <dgm:pt modelId="{DEEDB019-DE9F-43B7-948C-9F55A5FAB352}" type="sibTrans" cxnId="{84CED77E-DAC4-4CA5-99C3-D912E3B780BE}">
      <dgm:prSet/>
      <dgm:spPr/>
      <dgm:t>
        <a:bodyPr/>
        <a:lstStyle/>
        <a:p>
          <a:endParaRPr lang="en-US"/>
        </a:p>
      </dgm:t>
    </dgm:pt>
    <dgm:pt modelId="{EA9FD956-E961-4F4B-93C7-E33E0B0FB78E}">
      <dgm:prSet phldrT="[Text]"/>
      <dgm:spPr/>
      <dgm:t>
        <a:bodyPr/>
        <a:lstStyle/>
        <a:p>
          <a:r>
            <a:rPr lang="en-US">
              <a:latin typeface="+mn-lt"/>
            </a:rPr>
            <a:t>Green propellant is safer and more efficient than hydrazine</a:t>
          </a:r>
        </a:p>
      </dgm:t>
    </dgm:pt>
    <dgm:pt modelId="{273EEF50-FF4B-451D-B00B-2E46B571DC79}" type="parTrans" cxnId="{DC6252E7-FB4E-4932-A4AA-10B2CC56EA1B}">
      <dgm:prSet/>
      <dgm:spPr/>
      <dgm:t>
        <a:bodyPr/>
        <a:lstStyle/>
        <a:p>
          <a:endParaRPr lang="en-US"/>
        </a:p>
      </dgm:t>
    </dgm:pt>
    <dgm:pt modelId="{95D846D6-E2D5-4B74-AA8E-3AD8F311EE6B}" type="sibTrans" cxnId="{DC6252E7-FB4E-4932-A4AA-10B2CC56EA1B}">
      <dgm:prSet/>
      <dgm:spPr/>
      <dgm:t>
        <a:bodyPr/>
        <a:lstStyle/>
        <a:p>
          <a:endParaRPr lang="en-US"/>
        </a:p>
      </dgm:t>
    </dgm:pt>
    <dgm:pt modelId="{B44B2EE5-4DE2-4F71-8628-2484DCC7E824}">
      <dgm:prSet phldrT="[Text]"/>
      <dgm:spPr/>
      <dgm:t>
        <a:bodyPr/>
        <a:lstStyle/>
        <a:p>
          <a:r>
            <a:rPr lang="en-US" b="1">
              <a:latin typeface="+mn-lt"/>
            </a:rPr>
            <a:t>Design Validation</a:t>
          </a:r>
        </a:p>
      </dgm:t>
    </dgm:pt>
    <dgm:pt modelId="{28984D9B-DC15-4E13-B53D-FA1E9FA412D8}" type="parTrans" cxnId="{4A206C1C-8727-4EC0-ABE5-FAD8CA57BFED}">
      <dgm:prSet/>
      <dgm:spPr/>
      <dgm:t>
        <a:bodyPr/>
        <a:lstStyle/>
        <a:p>
          <a:endParaRPr lang="en-US"/>
        </a:p>
      </dgm:t>
    </dgm:pt>
    <dgm:pt modelId="{4AEA54DA-ECE7-43EC-A912-7D3E6BF80424}" type="sibTrans" cxnId="{4A206C1C-8727-4EC0-ABE5-FAD8CA57BFED}">
      <dgm:prSet/>
      <dgm:spPr/>
      <dgm:t>
        <a:bodyPr/>
        <a:lstStyle/>
        <a:p>
          <a:endParaRPr lang="en-US"/>
        </a:p>
      </dgm:t>
    </dgm:pt>
    <dgm:pt modelId="{00F83F7E-FBFD-41DC-819E-063735B7328B}">
      <dgm:prSet phldrT="[Text]"/>
      <dgm:spPr/>
      <dgm:t>
        <a:bodyPr/>
        <a:lstStyle/>
        <a:p>
          <a:r>
            <a:rPr lang="en-US">
              <a:latin typeface="+mn-lt"/>
            </a:rPr>
            <a:t>Modal analysis ran to verify natural frequency</a:t>
          </a:r>
        </a:p>
      </dgm:t>
    </dgm:pt>
    <dgm:pt modelId="{B407A76D-A2E9-4A5D-96A5-28DC2925371F}" type="parTrans" cxnId="{5801357E-0E7F-4CEF-B23E-EC6836D53440}">
      <dgm:prSet/>
      <dgm:spPr/>
      <dgm:t>
        <a:bodyPr/>
        <a:lstStyle/>
        <a:p>
          <a:endParaRPr lang="en-US"/>
        </a:p>
      </dgm:t>
    </dgm:pt>
    <dgm:pt modelId="{3C3EC595-99C4-4179-ACC8-FD106A763098}" type="sibTrans" cxnId="{5801357E-0E7F-4CEF-B23E-EC6836D53440}">
      <dgm:prSet/>
      <dgm:spPr/>
      <dgm:t>
        <a:bodyPr/>
        <a:lstStyle/>
        <a:p>
          <a:endParaRPr lang="en-US"/>
        </a:p>
      </dgm:t>
    </dgm:pt>
    <dgm:pt modelId="{8F0AAEEA-2F82-4607-8DDA-8FCCA55F364B}">
      <dgm:prSet phldrT="[Text]"/>
      <dgm:spPr/>
      <dgm:t>
        <a:bodyPr/>
        <a:lstStyle/>
        <a:p>
          <a:r>
            <a:rPr lang="en-US">
              <a:latin typeface="+mn-lt"/>
            </a:rPr>
            <a:t>Accurately measure the thrust of a 0.1N green propellant thruster</a:t>
          </a:r>
        </a:p>
      </dgm:t>
    </dgm:pt>
    <dgm:pt modelId="{F1780A14-4BF1-4103-A13C-04B9FC164284}" type="parTrans" cxnId="{D9EABA9F-C970-447E-A448-B0F8B55B0E9F}">
      <dgm:prSet/>
      <dgm:spPr/>
      <dgm:t>
        <a:bodyPr/>
        <a:lstStyle/>
        <a:p>
          <a:endParaRPr lang="en-US"/>
        </a:p>
      </dgm:t>
    </dgm:pt>
    <dgm:pt modelId="{D1BE6422-9057-4210-90C9-044AF96F3436}" type="sibTrans" cxnId="{D9EABA9F-C970-447E-A448-B0F8B55B0E9F}">
      <dgm:prSet/>
      <dgm:spPr/>
      <dgm:t>
        <a:bodyPr/>
        <a:lstStyle/>
        <a:p>
          <a:endParaRPr lang="en-US"/>
        </a:p>
      </dgm:t>
    </dgm:pt>
    <dgm:pt modelId="{688CBCA0-A2B0-4DF9-AD9B-748A45AC8C9A}">
      <dgm:prSet phldrT="[Text]"/>
      <dgm:spPr/>
      <dgm:t>
        <a:bodyPr/>
        <a:lstStyle/>
        <a:p>
          <a:r>
            <a:rPr lang="en-US" b="1">
              <a:latin typeface="+mn-lt"/>
            </a:rPr>
            <a:t>Key Goals</a:t>
          </a:r>
        </a:p>
      </dgm:t>
    </dgm:pt>
    <dgm:pt modelId="{A6228B37-CBA6-46C4-B470-11B426DBA6B5}" type="parTrans" cxnId="{A9373524-E693-4AEF-BC67-0C0EFA4EA11C}">
      <dgm:prSet/>
      <dgm:spPr/>
      <dgm:t>
        <a:bodyPr/>
        <a:lstStyle/>
        <a:p>
          <a:endParaRPr lang="en-US"/>
        </a:p>
      </dgm:t>
    </dgm:pt>
    <dgm:pt modelId="{5816F1C5-08BB-40E0-9EA8-AAC2C618648D}" type="sibTrans" cxnId="{A9373524-E693-4AEF-BC67-0C0EFA4EA11C}">
      <dgm:prSet/>
      <dgm:spPr/>
      <dgm:t>
        <a:bodyPr/>
        <a:lstStyle/>
        <a:p>
          <a:endParaRPr lang="en-US"/>
        </a:p>
      </dgm:t>
    </dgm:pt>
    <dgm:pt modelId="{C1C21C48-62F6-4D0A-9377-4586C57CCD42}">
      <dgm:prSet phldrT="[Text]"/>
      <dgm:spPr/>
      <dgm:t>
        <a:bodyPr/>
        <a:lstStyle/>
        <a:p>
          <a:r>
            <a:rPr lang="en-US">
              <a:latin typeface="+mn-lt"/>
            </a:rPr>
            <a:t>Minimize uncertainty</a:t>
          </a:r>
        </a:p>
      </dgm:t>
    </dgm:pt>
    <dgm:pt modelId="{3341902C-A397-4D0E-AEE7-63C7AE49962A}" type="parTrans" cxnId="{D72BCE89-9ADA-4C3F-9A97-1F84F0ECB31F}">
      <dgm:prSet/>
      <dgm:spPr/>
      <dgm:t>
        <a:bodyPr/>
        <a:lstStyle/>
        <a:p>
          <a:endParaRPr lang="en-US"/>
        </a:p>
      </dgm:t>
    </dgm:pt>
    <dgm:pt modelId="{F3B6A282-8FA3-4320-9357-E754AA74C71D}" type="sibTrans" cxnId="{D72BCE89-9ADA-4C3F-9A97-1F84F0ECB31F}">
      <dgm:prSet/>
      <dgm:spPr/>
      <dgm:t>
        <a:bodyPr/>
        <a:lstStyle/>
        <a:p>
          <a:endParaRPr lang="en-US"/>
        </a:p>
      </dgm:t>
    </dgm:pt>
    <dgm:pt modelId="{AB8822AC-8F00-48CD-9ED1-FA02E2E90B22}">
      <dgm:prSet phldrT="[Text]"/>
      <dgm:spPr/>
      <dgm:t>
        <a:bodyPr/>
        <a:lstStyle/>
        <a:p>
          <a:r>
            <a:rPr lang="en-US">
              <a:latin typeface="+mn-lt"/>
            </a:rPr>
            <a:t>Remotely calibrate under vacuum</a:t>
          </a:r>
        </a:p>
      </dgm:t>
    </dgm:pt>
    <dgm:pt modelId="{2526796B-D3C2-42C9-A780-08696E710B65}" type="parTrans" cxnId="{E0AD1B38-A33D-41EE-98F9-3417ACD52A1A}">
      <dgm:prSet/>
      <dgm:spPr/>
      <dgm:t>
        <a:bodyPr/>
        <a:lstStyle/>
        <a:p>
          <a:endParaRPr lang="en-US"/>
        </a:p>
      </dgm:t>
    </dgm:pt>
    <dgm:pt modelId="{7D1240CD-5E85-4E0E-8E84-E2D0F83DE465}" type="sibTrans" cxnId="{E0AD1B38-A33D-41EE-98F9-3417ACD52A1A}">
      <dgm:prSet/>
      <dgm:spPr/>
      <dgm:t>
        <a:bodyPr/>
        <a:lstStyle/>
        <a:p>
          <a:endParaRPr lang="en-US"/>
        </a:p>
      </dgm:t>
    </dgm:pt>
    <dgm:pt modelId="{061C7B77-DABB-46FE-9468-562B4B426E40}">
      <dgm:prSet phldrT="[Text]"/>
      <dgm:spPr/>
      <dgm:t>
        <a:bodyPr/>
        <a:lstStyle/>
        <a:p>
          <a:r>
            <a:rPr lang="en-US">
              <a:latin typeface="+mn-lt"/>
            </a:rPr>
            <a:t>Thermal analysis ran to verify temperature output near sensor</a:t>
          </a:r>
        </a:p>
      </dgm:t>
    </dgm:pt>
    <dgm:pt modelId="{28A0A47F-5582-4612-9DAB-48885E067DF6}" type="parTrans" cxnId="{C04B104F-9611-4552-A5C3-D60E7213F402}">
      <dgm:prSet/>
      <dgm:spPr/>
      <dgm:t>
        <a:bodyPr/>
        <a:lstStyle/>
        <a:p>
          <a:endParaRPr lang="en-US"/>
        </a:p>
      </dgm:t>
    </dgm:pt>
    <dgm:pt modelId="{29A2062F-835F-452C-A59F-7DD50D4624F3}" type="sibTrans" cxnId="{C04B104F-9611-4552-A5C3-D60E7213F402}">
      <dgm:prSet/>
      <dgm:spPr/>
      <dgm:t>
        <a:bodyPr/>
        <a:lstStyle/>
        <a:p>
          <a:endParaRPr lang="en-US"/>
        </a:p>
      </dgm:t>
    </dgm:pt>
    <dgm:pt modelId="{73CDF2F0-3DA9-43FC-879D-D9E2DABFF889}" type="pres">
      <dgm:prSet presAssocID="{F41E8186-159C-418D-AE0E-D00D9A79884E}" presName="linear" presStyleCnt="0">
        <dgm:presLayoutVars>
          <dgm:animLvl val="lvl"/>
          <dgm:resizeHandles val="exact"/>
        </dgm:presLayoutVars>
      </dgm:prSet>
      <dgm:spPr/>
    </dgm:pt>
    <dgm:pt modelId="{28BDC311-9356-4C8B-AC24-73FCB8E188D2}" type="pres">
      <dgm:prSet presAssocID="{688CBCA0-A2B0-4DF9-AD9B-748A45AC8C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5CC329-296D-41A0-B362-E044A29B1FC5}" type="pres">
      <dgm:prSet presAssocID="{688CBCA0-A2B0-4DF9-AD9B-748A45AC8C9A}" presName="childText" presStyleLbl="revTx" presStyleIdx="0" presStyleCnt="3">
        <dgm:presLayoutVars>
          <dgm:bulletEnabled val="1"/>
        </dgm:presLayoutVars>
      </dgm:prSet>
      <dgm:spPr/>
    </dgm:pt>
    <dgm:pt modelId="{7E7D6747-D917-46F2-922D-4809D4AAC4D4}" type="pres">
      <dgm:prSet presAssocID="{E78D6EA0-DDFE-4EB0-925F-7B0E0D4B5F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6F334-E979-4BFA-A41D-976D20A05A8A}" type="pres">
      <dgm:prSet presAssocID="{E78D6EA0-DDFE-4EB0-925F-7B0E0D4B5F8D}" presName="childText" presStyleLbl="revTx" presStyleIdx="1" presStyleCnt="3">
        <dgm:presLayoutVars>
          <dgm:bulletEnabled val="1"/>
        </dgm:presLayoutVars>
      </dgm:prSet>
      <dgm:spPr/>
    </dgm:pt>
    <dgm:pt modelId="{86A4E81D-5542-453A-95A6-07D51AC21588}" type="pres">
      <dgm:prSet presAssocID="{B44B2EE5-4DE2-4F71-8628-2484DCC7E8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100C42-9126-45F9-9AD8-EDDFECC6EC62}" type="pres">
      <dgm:prSet presAssocID="{B44B2EE5-4DE2-4F71-8628-2484DCC7E82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2584907-E43F-4B8D-96BE-9EBA31B943A4}" type="presOf" srcId="{8F0AAEEA-2F82-4607-8DDA-8FCCA55F364B}" destId="{0F5CC329-296D-41A0-B362-E044A29B1FC5}" srcOrd="0" destOrd="0" presId="urn:microsoft.com/office/officeart/2005/8/layout/vList2"/>
    <dgm:cxn modelId="{62E20309-43B8-4C88-8102-9518CE4AE55E}" type="presOf" srcId="{EA9FD956-E961-4F4B-93C7-E33E0B0FB78E}" destId="{7826F334-E979-4BFA-A41D-976D20A05A8A}" srcOrd="0" destOrd="0" presId="urn:microsoft.com/office/officeart/2005/8/layout/vList2"/>
    <dgm:cxn modelId="{8C7FEE15-E382-4757-8160-33074F6F638D}" type="presOf" srcId="{E78D6EA0-DDFE-4EB0-925F-7B0E0D4B5F8D}" destId="{7E7D6747-D917-46F2-922D-4809D4AAC4D4}" srcOrd="0" destOrd="0" presId="urn:microsoft.com/office/officeart/2005/8/layout/vList2"/>
    <dgm:cxn modelId="{4A206C1C-8727-4EC0-ABE5-FAD8CA57BFED}" srcId="{F41E8186-159C-418D-AE0E-D00D9A79884E}" destId="{B44B2EE5-4DE2-4F71-8628-2484DCC7E824}" srcOrd="2" destOrd="0" parTransId="{28984D9B-DC15-4E13-B53D-FA1E9FA412D8}" sibTransId="{4AEA54DA-ECE7-43EC-A912-7D3E6BF80424}"/>
    <dgm:cxn modelId="{A9373524-E693-4AEF-BC67-0C0EFA4EA11C}" srcId="{F41E8186-159C-418D-AE0E-D00D9A79884E}" destId="{688CBCA0-A2B0-4DF9-AD9B-748A45AC8C9A}" srcOrd="0" destOrd="0" parTransId="{A6228B37-CBA6-46C4-B470-11B426DBA6B5}" sibTransId="{5816F1C5-08BB-40E0-9EA8-AAC2C618648D}"/>
    <dgm:cxn modelId="{9171F335-55A0-4403-BD7A-3CAFB70946FE}" type="presOf" srcId="{688CBCA0-A2B0-4DF9-AD9B-748A45AC8C9A}" destId="{28BDC311-9356-4C8B-AC24-73FCB8E188D2}" srcOrd="0" destOrd="0" presId="urn:microsoft.com/office/officeart/2005/8/layout/vList2"/>
    <dgm:cxn modelId="{E0AD1B38-A33D-41EE-98F9-3417ACD52A1A}" srcId="{688CBCA0-A2B0-4DF9-AD9B-748A45AC8C9A}" destId="{AB8822AC-8F00-48CD-9ED1-FA02E2E90B22}" srcOrd="2" destOrd="0" parTransId="{2526796B-D3C2-42C9-A780-08696E710B65}" sibTransId="{7D1240CD-5E85-4E0E-8E84-E2D0F83DE465}"/>
    <dgm:cxn modelId="{2E15E65F-BB0C-453B-AAAE-526A897054FF}" type="presOf" srcId="{061C7B77-DABB-46FE-9468-562B4B426E40}" destId="{9A100C42-9126-45F9-9AD8-EDDFECC6EC62}" srcOrd="0" destOrd="1" presId="urn:microsoft.com/office/officeart/2005/8/layout/vList2"/>
    <dgm:cxn modelId="{C04B104F-9611-4552-A5C3-D60E7213F402}" srcId="{B44B2EE5-4DE2-4F71-8628-2484DCC7E824}" destId="{061C7B77-DABB-46FE-9468-562B4B426E40}" srcOrd="1" destOrd="0" parTransId="{28A0A47F-5582-4612-9DAB-48885E067DF6}" sibTransId="{29A2062F-835F-452C-A59F-7DD50D4624F3}"/>
    <dgm:cxn modelId="{AB355752-90F5-4F5A-B5D2-60E805163F99}" type="presOf" srcId="{B44B2EE5-4DE2-4F71-8628-2484DCC7E824}" destId="{86A4E81D-5542-453A-95A6-07D51AC21588}" srcOrd="0" destOrd="0" presId="urn:microsoft.com/office/officeart/2005/8/layout/vList2"/>
    <dgm:cxn modelId="{F8F73778-0C95-4505-9F56-204BE7FFF5B8}" type="presOf" srcId="{C1C21C48-62F6-4D0A-9377-4586C57CCD42}" destId="{0F5CC329-296D-41A0-B362-E044A29B1FC5}" srcOrd="0" destOrd="1" presId="urn:microsoft.com/office/officeart/2005/8/layout/vList2"/>
    <dgm:cxn modelId="{5801357E-0E7F-4CEF-B23E-EC6836D53440}" srcId="{B44B2EE5-4DE2-4F71-8628-2484DCC7E824}" destId="{00F83F7E-FBFD-41DC-819E-063735B7328B}" srcOrd="0" destOrd="0" parTransId="{B407A76D-A2E9-4A5D-96A5-28DC2925371F}" sibTransId="{3C3EC595-99C4-4179-ACC8-FD106A763098}"/>
    <dgm:cxn modelId="{84CED77E-DAC4-4CA5-99C3-D912E3B780BE}" srcId="{F41E8186-159C-418D-AE0E-D00D9A79884E}" destId="{E78D6EA0-DDFE-4EB0-925F-7B0E0D4B5F8D}" srcOrd="1" destOrd="0" parTransId="{D3277216-22DE-43F3-967E-4208C5396517}" sibTransId="{DEEDB019-DE9F-43B7-948C-9F55A5FAB352}"/>
    <dgm:cxn modelId="{D72BCE89-9ADA-4C3F-9A97-1F84F0ECB31F}" srcId="{688CBCA0-A2B0-4DF9-AD9B-748A45AC8C9A}" destId="{C1C21C48-62F6-4D0A-9377-4586C57CCD42}" srcOrd="1" destOrd="0" parTransId="{3341902C-A397-4D0E-AEE7-63C7AE49962A}" sibTransId="{F3B6A282-8FA3-4320-9357-E754AA74C71D}"/>
    <dgm:cxn modelId="{D9EABA9F-C970-447E-A448-B0F8B55B0E9F}" srcId="{688CBCA0-A2B0-4DF9-AD9B-748A45AC8C9A}" destId="{8F0AAEEA-2F82-4607-8DDA-8FCCA55F364B}" srcOrd="0" destOrd="0" parTransId="{F1780A14-4BF1-4103-A13C-04B9FC164284}" sibTransId="{D1BE6422-9057-4210-90C9-044AF96F3436}"/>
    <dgm:cxn modelId="{BB1466AD-DE71-45CE-9A12-D1992C8B14CE}" type="presOf" srcId="{AB8822AC-8F00-48CD-9ED1-FA02E2E90B22}" destId="{0F5CC329-296D-41A0-B362-E044A29B1FC5}" srcOrd="0" destOrd="2" presId="urn:microsoft.com/office/officeart/2005/8/layout/vList2"/>
    <dgm:cxn modelId="{1BCDA4E0-49E0-42FC-A850-F119C1A2CB51}" type="presOf" srcId="{F41E8186-159C-418D-AE0E-D00D9A79884E}" destId="{73CDF2F0-3DA9-43FC-879D-D9E2DABFF889}" srcOrd="0" destOrd="0" presId="urn:microsoft.com/office/officeart/2005/8/layout/vList2"/>
    <dgm:cxn modelId="{DC6252E7-FB4E-4932-A4AA-10B2CC56EA1B}" srcId="{E78D6EA0-DDFE-4EB0-925F-7B0E0D4B5F8D}" destId="{EA9FD956-E961-4F4B-93C7-E33E0B0FB78E}" srcOrd="0" destOrd="0" parTransId="{273EEF50-FF4B-451D-B00B-2E46B571DC79}" sibTransId="{95D846D6-E2D5-4B74-AA8E-3AD8F311EE6B}"/>
    <dgm:cxn modelId="{D31821F2-D86C-4AE5-B70C-64075A25A436}" type="presOf" srcId="{00F83F7E-FBFD-41DC-819E-063735B7328B}" destId="{9A100C42-9126-45F9-9AD8-EDDFECC6EC62}" srcOrd="0" destOrd="0" presId="urn:microsoft.com/office/officeart/2005/8/layout/vList2"/>
    <dgm:cxn modelId="{64C4E9C1-0735-4A2E-AB46-005B91843DD6}" type="presParOf" srcId="{73CDF2F0-3DA9-43FC-879D-D9E2DABFF889}" destId="{28BDC311-9356-4C8B-AC24-73FCB8E188D2}" srcOrd="0" destOrd="0" presId="urn:microsoft.com/office/officeart/2005/8/layout/vList2"/>
    <dgm:cxn modelId="{3FFB2B7E-A827-44E4-8E81-EFF0DD08959D}" type="presParOf" srcId="{73CDF2F0-3DA9-43FC-879D-D9E2DABFF889}" destId="{0F5CC329-296D-41A0-B362-E044A29B1FC5}" srcOrd="1" destOrd="0" presId="urn:microsoft.com/office/officeart/2005/8/layout/vList2"/>
    <dgm:cxn modelId="{53E4FA9F-FD89-4A19-A4E0-B667C42AB635}" type="presParOf" srcId="{73CDF2F0-3DA9-43FC-879D-D9E2DABFF889}" destId="{7E7D6747-D917-46F2-922D-4809D4AAC4D4}" srcOrd="2" destOrd="0" presId="urn:microsoft.com/office/officeart/2005/8/layout/vList2"/>
    <dgm:cxn modelId="{7DF3E756-1273-4B5D-B87F-3CB3A745453A}" type="presParOf" srcId="{73CDF2F0-3DA9-43FC-879D-D9E2DABFF889}" destId="{7826F334-E979-4BFA-A41D-976D20A05A8A}" srcOrd="3" destOrd="0" presId="urn:microsoft.com/office/officeart/2005/8/layout/vList2"/>
    <dgm:cxn modelId="{58939827-5BC4-45D1-BD72-8A6C832870CD}" type="presParOf" srcId="{73CDF2F0-3DA9-43FC-879D-D9E2DABFF889}" destId="{86A4E81D-5542-453A-95A6-07D51AC21588}" srcOrd="4" destOrd="0" presId="urn:microsoft.com/office/officeart/2005/8/layout/vList2"/>
    <dgm:cxn modelId="{DA5CE640-7734-4820-85F4-C678D8ACE9E9}" type="presParOf" srcId="{73CDF2F0-3DA9-43FC-879D-D9E2DABFF889}" destId="{9A100C42-9126-45F9-9AD8-EDDFECC6EC6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8A417-671C-491A-8468-A44D9635929D}">
      <dsp:nvSpPr>
        <dsp:cNvPr id="0" name=""/>
        <dsp:cNvSpPr/>
      </dsp:nvSpPr>
      <dsp:spPr>
        <a:xfrm>
          <a:off x="0" y="40768"/>
          <a:ext cx="5042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Green Propellant</a:t>
          </a:r>
        </a:p>
      </dsp:txBody>
      <dsp:txXfrm>
        <a:off x="30442" y="71210"/>
        <a:ext cx="4981684" cy="562726"/>
      </dsp:txXfrm>
    </dsp:sp>
    <dsp:sp modelId="{BB3698EE-DC5E-45D0-ACD4-BB9134A88F5F}">
      <dsp:nvSpPr>
        <dsp:cNvPr id="0" name=""/>
        <dsp:cNvSpPr/>
      </dsp:nvSpPr>
      <dsp:spPr>
        <a:xfrm>
          <a:off x="0" y="664378"/>
          <a:ext cx="5042568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u="none" kern="1200"/>
            <a:t>Cheaper and safer than h</a:t>
          </a:r>
          <a:r>
            <a:rPr lang="en-US" sz="2000" kern="1200"/>
            <a:t>ydrazine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Requires less fuel onboard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/>
        </a:p>
      </dsp:txBody>
      <dsp:txXfrm>
        <a:off x="0" y="664378"/>
        <a:ext cx="5042568" cy="1049490"/>
      </dsp:txXfrm>
    </dsp:sp>
    <dsp:sp modelId="{DB75D8F3-1708-4573-BFDE-F4FEEE179B92}">
      <dsp:nvSpPr>
        <dsp:cNvPr id="0" name=""/>
        <dsp:cNvSpPr/>
      </dsp:nvSpPr>
      <dsp:spPr>
        <a:xfrm>
          <a:off x="0" y="1713868"/>
          <a:ext cx="5042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Current Uses</a:t>
          </a:r>
        </a:p>
      </dsp:txBody>
      <dsp:txXfrm>
        <a:off x="30442" y="1744310"/>
        <a:ext cx="4981684" cy="562726"/>
      </dsp:txXfrm>
    </dsp:sp>
    <dsp:sp modelId="{D0BD9DE3-1024-4D20-9E36-DF67A05CFFB3}">
      <dsp:nvSpPr>
        <dsp:cNvPr id="0" name=""/>
        <dsp:cNvSpPr/>
      </dsp:nvSpPr>
      <dsp:spPr>
        <a:xfrm>
          <a:off x="0" y="2337478"/>
          <a:ext cx="5042568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GPIM</a:t>
          </a:r>
          <a:r>
            <a:rPr lang="en-US" sz="2000" kern="1200"/>
            <a:t> Tech demonstration Mission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Lunar Flashlight </a:t>
          </a:r>
          <a:r>
            <a:rPr lang="en-US" sz="2000" kern="1200"/>
            <a:t>CubeSat mission to map ice on the moon</a:t>
          </a:r>
        </a:p>
      </dsp:txBody>
      <dsp:txXfrm>
        <a:off x="0" y="2337478"/>
        <a:ext cx="5042568" cy="968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1B190-7B59-4203-99FC-C16400F7E68F}">
      <dsp:nvSpPr>
        <dsp:cNvPr id="0" name=""/>
        <dsp:cNvSpPr/>
      </dsp:nvSpPr>
      <dsp:spPr>
        <a:xfrm>
          <a:off x="0" y="2162"/>
          <a:ext cx="3771568" cy="609084"/>
        </a:xfrm>
        <a:prstGeom prst="roundRect">
          <a:avLst/>
        </a:prstGeom>
        <a:solidFill>
          <a:srgbClr val="3DA6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Pros</a:t>
          </a:r>
        </a:p>
      </dsp:txBody>
      <dsp:txXfrm>
        <a:off x="29733" y="31895"/>
        <a:ext cx="3712102" cy="549618"/>
      </dsp:txXfrm>
    </dsp:sp>
    <dsp:sp modelId="{97DE734E-8D3D-40D0-B703-D219FDEA4F0F}">
      <dsp:nvSpPr>
        <dsp:cNvPr id="0" name=""/>
        <dsp:cNvSpPr/>
      </dsp:nvSpPr>
      <dsp:spPr>
        <a:xfrm>
          <a:off x="0" y="579038"/>
          <a:ext cx="3771568" cy="137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4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Minimalistic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Low cost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Easy to clean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High visibility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/>
        </a:p>
      </dsp:txBody>
      <dsp:txXfrm>
        <a:off x="0" y="579038"/>
        <a:ext cx="3771568" cy="1374882"/>
      </dsp:txXfrm>
    </dsp:sp>
    <dsp:sp modelId="{2496A5AC-62FF-4138-832F-BEE1965CD0E9}">
      <dsp:nvSpPr>
        <dsp:cNvPr id="0" name=""/>
        <dsp:cNvSpPr/>
      </dsp:nvSpPr>
      <dsp:spPr>
        <a:xfrm>
          <a:off x="0" y="1986129"/>
          <a:ext cx="3771568" cy="60908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Cons</a:t>
          </a:r>
        </a:p>
      </dsp:txBody>
      <dsp:txXfrm>
        <a:off x="29733" y="2015862"/>
        <a:ext cx="3712102" cy="549618"/>
      </dsp:txXfrm>
    </dsp:sp>
    <dsp:sp modelId="{A72D7C00-2B6F-497C-A5A3-D591EA36418F}">
      <dsp:nvSpPr>
        <dsp:cNvPr id="0" name=""/>
        <dsp:cNvSpPr/>
      </dsp:nvSpPr>
      <dsp:spPr>
        <a:xfrm>
          <a:off x="0" y="2595213"/>
          <a:ext cx="3771568" cy="836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4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Low resonant frequency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Moment induced on linkage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Unrealistic proportions</a:t>
          </a:r>
        </a:p>
      </dsp:txBody>
      <dsp:txXfrm>
        <a:off x="0" y="2595213"/>
        <a:ext cx="3771568" cy="836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1B190-7B59-4203-99FC-C16400F7E68F}">
      <dsp:nvSpPr>
        <dsp:cNvPr id="0" name=""/>
        <dsp:cNvSpPr/>
      </dsp:nvSpPr>
      <dsp:spPr>
        <a:xfrm>
          <a:off x="0" y="0"/>
          <a:ext cx="3776472" cy="613056"/>
        </a:xfrm>
        <a:prstGeom prst="roundRect">
          <a:avLst/>
        </a:prstGeom>
        <a:solidFill>
          <a:srgbClr val="3DA6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Pros</a:t>
          </a:r>
        </a:p>
      </dsp:txBody>
      <dsp:txXfrm>
        <a:off x="29927" y="29927"/>
        <a:ext cx="3716618" cy="553202"/>
      </dsp:txXfrm>
    </dsp:sp>
    <dsp:sp modelId="{97DE734E-8D3D-40D0-B703-D219FDEA4F0F}">
      <dsp:nvSpPr>
        <dsp:cNvPr id="0" name=""/>
        <dsp:cNvSpPr/>
      </dsp:nvSpPr>
      <dsp:spPr>
        <a:xfrm>
          <a:off x="0" y="615732"/>
          <a:ext cx="3776472" cy="1103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High resonant frequency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Calibration setup with heavy linkage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Modular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/>
        </a:p>
      </dsp:txBody>
      <dsp:txXfrm>
        <a:off x="0" y="615732"/>
        <a:ext cx="3776472" cy="1103339"/>
      </dsp:txXfrm>
    </dsp:sp>
    <dsp:sp modelId="{2496A5AC-62FF-4138-832F-BEE1965CD0E9}">
      <dsp:nvSpPr>
        <dsp:cNvPr id="0" name=""/>
        <dsp:cNvSpPr/>
      </dsp:nvSpPr>
      <dsp:spPr>
        <a:xfrm>
          <a:off x="0" y="1719072"/>
          <a:ext cx="3776472" cy="61305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Cons</a:t>
          </a:r>
        </a:p>
      </dsp:txBody>
      <dsp:txXfrm>
        <a:off x="29927" y="1748999"/>
        <a:ext cx="3716618" cy="553202"/>
      </dsp:txXfrm>
    </dsp:sp>
    <dsp:sp modelId="{A72D7C00-2B6F-497C-A5A3-D591EA36418F}">
      <dsp:nvSpPr>
        <dsp:cNvPr id="0" name=""/>
        <dsp:cNvSpPr/>
      </dsp:nvSpPr>
      <dsp:spPr>
        <a:xfrm>
          <a:off x="0" y="2332128"/>
          <a:ext cx="3776472" cy="1103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Hard to manufacture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Low visibility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No link pivot integration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Limited room near thruster to work</a:t>
          </a:r>
        </a:p>
      </dsp:txBody>
      <dsp:txXfrm>
        <a:off x="0" y="2332128"/>
        <a:ext cx="3776472" cy="11033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C92BD-B811-4BC7-A863-568081F5BCEC}">
      <dsp:nvSpPr>
        <dsp:cNvPr id="0" name=""/>
        <dsp:cNvSpPr/>
      </dsp:nvSpPr>
      <dsp:spPr>
        <a:xfrm rot="16200000">
          <a:off x="-720154" y="720154"/>
          <a:ext cx="4642106" cy="3201797"/>
        </a:xfrm>
        <a:prstGeom prst="flowChartManualOperation">
          <a:avLst/>
        </a:prstGeom>
        <a:solidFill>
          <a:srgbClr val="782F4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Updates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Improved calibration method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Interchangeable sensor mounts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Bolt 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Redesigned structure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Machinability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Optimized mounts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Thruster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Calibration weight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Bearings</a:t>
          </a:r>
        </a:p>
      </dsp:txBody>
      <dsp:txXfrm rot="5400000">
        <a:off x="1" y="928420"/>
        <a:ext cx="3201797" cy="27852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6C69F-C36E-4C55-AFB6-B46AA3999B44}">
      <dsp:nvSpPr>
        <dsp:cNvPr id="0" name=""/>
        <dsp:cNvSpPr/>
      </dsp:nvSpPr>
      <dsp:spPr>
        <a:xfrm>
          <a:off x="665029" y="0"/>
          <a:ext cx="8290560" cy="340061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6C02C-713A-4A54-B6C9-544C81CEC771}">
      <dsp:nvSpPr>
        <dsp:cNvPr id="0" name=""/>
        <dsp:cNvSpPr/>
      </dsp:nvSpPr>
      <dsp:spPr>
        <a:xfrm>
          <a:off x="0" y="1539281"/>
          <a:ext cx="2926080" cy="1360246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/>
        </a:p>
      </dsp:txBody>
      <dsp:txXfrm>
        <a:off x="66402" y="1605683"/>
        <a:ext cx="2793276" cy="1227442"/>
      </dsp:txXfrm>
    </dsp:sp>
    <dsp:sp modelId="{9D22E173-13B8-4D4D-B29A-95071C978894}">
      <dsp:nvSpPr>
        <dsp:cNvPr id="0" name=""/>
        <dsp:cNvSpPr/>
      </dsp:nvSpPr>
      <dsp:spPr>
        <a:xfrm>
          <a:off x="3413760" y="1539281"/>
          <a:ext cx="2926080" cy="1360246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/>
        </a:p>
      </dsp:txBody>
      <dsp:txXfrm>
        <a:off x="3480162" y="1605683"/>
        <a:ext cx="2793276" cy="1227442"/>
      </dsp:txXfrm>
    </dsp:sp>
    <dsp:sp modelId="{83F42363-A511-4AEE-8BD8-B1CC2CDCB88F}">
      <dsp:nvSpPr>
        <dsp:cNvPr id="0" name=""/>
        <dsp:cNvSpPr/>
      </dsp:nvSpPr>
      <dsp:spPr>
        <a:xfrm>
          <a:off x="6827520" y="1539281"/>
          <a:ext cx="2926080" cy="1360246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6893922" y="1605683"/>
        <a:ext cx="2793276" cy="1227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DC311-9356-4C8B-AC24-73FCB8E188D2}">
      <dsp:nvSpPr>
        <dsp:cNvPr id="0" name=""/>
        <dsp:cNvSpPr/>
      </dsp:nvSpPr>
      <dsp:spPr>
        <a:xfrm>
          <a:off x="0" y="6546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Key Goals</a:t>
          </a:r>
        </a:p>
      </dsp:txBody>
      <dsp:txXfrm>
        <a:off x="28100" y="93560"/>
        <a:ext cx="4766266" cy="519439"/>
      </dsp:txXfrm>
    </dsp:sp>
    <dsp:sp modelId="{0F5CC329-296D-41A0-B362-E044A29B1FC5}">
      <dsp:nvSpPr>
        <dsp:cNvPr id="0" name=""/>
        <dsp:cNvSpPr/>
      </dsp:nvSpPr>
      <dsp:spPr>
        <a:xfrm>
          <a:off x="0" y="641100"/>
          <a:ext cx="4822466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Accurately measure the thrust of a 0.1N green propellant thruster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Minimize uncertainty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Remotely calibrate under vacuum</a:t>
          </a:r>
        </a:p>
      </dsp:txBody>
      <dsp:txXfrm>
        <a:off x="0" y="641100"/>
        <a:ext cx="4822466" cy="1242000"/>
      </dsp:txXfrm>
    </dsp:sp>
    <dsp:sp modelId="{7E7D6747-D917-46F2-922D-4809D4AAC4D4}">
      <dsp:nvSpPr>
        <dsp:cNvPr id="0" name=""/>
        <dsp:cNvSpPr/>
      </dsp:nvSpPr>
      <dsp:spPr>
        <a:xfrm>
          <a:off x="0" y="188310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Background</a:t>
          </a:r>
        </a:p>
      </dsp:txBody>
      <dsp:txXfrm>
        <a:off x="28100" y="1911200"/>
        <a:ext cx="4766266" cy="519439"/>
      </dsp:txXfrm>
    </dsp:sp>
    <dsp:sp modelId="{7826F334-E979-4BFA-A41D-976D20A05A8A}">
      <dsp:nvSpPr>
        <dsp:cNvPr id="0" name=""/>
        <dsp:cNvSpPr/>
      </dsp:nvSpPr>
      <dsp:spPr>
        <a:xfrm>
          <a:off x="0" y="2458740"/>
          <a:ext cx="482246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Green propellant is safer and more efficient than hydrazine</a:t>
          </a:r>
        </a:p>
      </dsp:txBody>
      <dsp:txXfrm>
        <a:off x="0" y="2458740"/>
        <a:ext cx="4822466" cy="596160"/>
      </dsp:txXfrm>
    </dsp:sp>
    <dsp:sp modelId="{86A4E81D-5542-453A-95A6-07D51AC21588}">
      <dsp:nvSpPr>
        <dsp:cNvPr id="0" name=""/>
        <dsp:cNvSpPr/>
      </dsp:nvSpPr>
      <dsp:spPr>
        <a:xfrm>
          <a:off x="0" y="305490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Design Validation</a:t>
          </a:r>
        </a:p>
      </dsp:txBody>
      <dsp:txXfrm>
        <a:off x="28100" y="3083000"/>
        <a:ext cx="4766266" cy="519439"/>
      </dsp:txXfrm>
    </dsp:sp>
    <dsp:sp modelId="{9A100C42-9126-45F9-9AD8-EDDFECC6EC62}">
      <dsp:nvSpPr>
        <dsp:cNvPr id="0" name=""/>
        <dsp:cNvSpPr/>
      </dsp:nvSpPr>
      <dsp:spPr>
        <a:xfrm>
          <a:off x="0" y="3630540"/>
          <a:ext cx="4822466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Modal analysis ran to verify natural frequency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Thermal analysis ran to verify temperature output near sensor</a:t>
          </a:r>
        </a:p>
      </dsp:txBody>
      <dsp:txXfrm>
        <a:off x="0" y="3630540"/>
        <a:ext cx="4822466" cy="119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alternative to typical rocket fuel SA hydrazine</a:t>
            </a:r>
          </a:p>
          <a:p>
            <a:r>
              <a:rPr lang="en-US"/>
              <a:t>Of interest because it is cheaper and safer than what is currently used</a:t>
            </a:r>
          </a:p>
          <a:p>
            <a:endParaRPr lang="en-US"/>
          </a:p>
          <a:p>
            <a:r>
              <a:rPr lang="en-US"/>
              <a:t>This new propellant has only been part of a few missions those being: </a:t>
            </a:r>
          </a:p>
          <a:p>
            <a:r>
              <a:rPr lang="en-US"/>
              <a:t>Lunar south pole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achieve </a:t>
            </a:r>
            <a:r>
              <a:rPr lang="en-US" sz="1400"/>
              <a:t>our objective, we first took a look at </a:t>
            </a:r>
            <a:r>
              <a:rPr lang="en-US"/>
              <a:t>what is currently used by the folks at MSFC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23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It took many meetings and even a visit to the NASA-MSFC laboratory in Huntsville Alabama for Team 517 to learn these details about the current thrust stand </a:t>
            </a:r>
          </a:p>
          <a:p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After more communication with sponsors, Team 517 learned that not all these characteristics are positive, and others have significant room for improvement</a:t>
            </a:r>
          </a:p>
          <a:p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The next task was interpreting our conversations to lay out groundwork for our customers needs </a:t>
            </a:r>
          </a:p>
          <a:p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This involved many team meetings, along with many zoom calls with our sponsors to iron out details of the design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67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AC72-0DD4-E84A-1D01-A0044B99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19106-B038-8139-D801-D0ED64046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AB5C8-0EB5-FDAB-A68C-3B9FB6CE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D945F-DF0F-5424-33A7-36F6545B8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25E2F4-96E5-400A-A5AE-3E118D5B6A37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90938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0873" y="5671330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540056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9991" y="5675105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DFC18C-B628-9006-36B9-F58D2633E7F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66062" y="3405359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78E76E-A0C5-2941-1A00-07107CAB1E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999" y="5674499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CDE46CD-19D3-336D-5D9C-A5E4B8F00FD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73993" y="3405358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C8FDB6-BABB-B9DA-27CE-D0CFB9CCA7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4020" y="5671330"/>
            <a:ext cx="2019914" cy="498598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33650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BD27-82AE-4C40-874C-38B27EF39275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13478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2/21/2025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1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3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3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17/06/relationships/model3d" Target="../media/model3d2.glb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5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microsoft.com/office/2007/relationships/diagramDrawing" Target="../diagrams/drawing6.xml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sv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57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56.svg"/><Relationship Id="rId9" Type="http://schemas.openxmlformats.org/officeDocument/2006/relationships/diagramData" Target="../diagrams/data6.xml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782EC-1E88-6A7F-D786-94C1853F6B1D}"/>
              </a:ext>
            </a:extLst>
          </p:cNvPr>
          <p:cNvSpPr/>
          <p:nvPr/>
        </p:nvSpPr>
        <p:spPr>
          <a:xfrm>
            <a:off x="688258" y="2907314"/>
            <a:ext cx="3264310" cy="7680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148138"/>
            <a:ext cx="9144000" cy="768096"/>
          </a:xfrm>
        </p:spPr>
        <p:txBody>
          <a:bodyPr/>
          <a:lstStyle/>
          <a:p>
            <a:r>
              <a:rPr lang="en-US"/>
              <a:t>Green Propellant Thrust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/>
          <a:lstStyle/>
          <a:p>
            <a:r>
              <a:rPr lang="en-US"/>
              <a:t>Team 517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371929"/>
            <a:ext cx="9144000" cy="484632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Jeffrey Hill, Aidan Hoolihan, Ryan Kaczmarczyk, </a:t>
            </a:r>
            <a:endParaRPr lang="en-US" sz="1800"/>
          </a:p>
          <a:p>
            <a:r>
              <a:rPr lang="en-US" sz="1800">
                <a:latin typeface="Arial"/>
                <a:cs typeface="Arial"/>
              </a:rPr>
              <a:t>Nicholas Jensen, Edward Zapert</a:t>
            </a:r>
            <a:endParaRPr lang="en-US" sz="1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02/20/2025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A9410-E0C2-054D-0A4A-7F3B0564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B2A9F-80C4-10B8-42AB-6763B8D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533808F-D1E4-129A-4DDA-87F2B53B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Iteration #1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34DF577-0F30-4B87-2423-7FCE3A32A9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A0C6D7-30F9-FF9E-55DA-6D05278DCEE8}"/>
              </a:ext>
            </a:extLst>
          </p:cNvPr>
          <p:cNvGrpSpPr/>
          <p:nvPr/>
        </p:nvGrpSpPr>
        <p:grpSpPr>
          <a:xfrm>
            <a:off x="5205743" y="1943768"/>
            <a:ext cx="5164164" cy="3439900"/>
            <a:chOff x="1359161" y="1416240"/>
            <a:chExt cx="7202905" cy="4848030"/>
          </a:xfrm>
        </p:grpSpPr>
        <p:pic>
          <p:nvPicPr>
            <p:cNvPr id="19" name="Picture 18" descr="A metal object with a red light&#10;&#10;Description automatically generated">
              <a:extLst>
                <a:ext uri="{FF2B5EF4-FFF2-40B4-BE49-F238E27FC236}">
                  <a16:creationId xmlns:a16="http://schemas.microsoft.com/office/drawing/2014/main" id="{492E0124-65E3-DF6D-D211-7462DE1F6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29674" t="22115" r="30544" b="9678"/>
            <a:stretch/>
          </p:blipFill>
          <p:spPr>
            <a:xfrm>
              <a:off x="1359161" y="1417476"/>
              <a:ext cx="7202905" cy="48389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CE1E6A-E2F6-0686-E63C-83E0BC8BABA0}"/>
                </a:ext>
              </a:extLst>
            </p:cNvPr>
            <p:cNvSpPr/>
            <p:nvPr/>
          </p:nvSpPr>
          <p:spPr>
            <a:xfrm>
              <a:off x="6957856" y="141624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Calibration</a:t>
              </a:r>
              <a:r>
                <a:rPr lang="en-US" sz="900" b="1"/>
                <a:t> </a:t>
              </a:r>
              <a:r>
                <a:rPr lang="en-US" sz="1400" b="1"/>
                <a:t>Mechanism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B5EEBDF-39A6-16ED-7281-BC164C7FF475}"/>
                </a:ext>
              </a:extLst>
            </p:cNvPr>
            <p:cNvSpPr/>
            <p:nvPr/>
          </p:nvSpPr>
          <p:spPr>
            <a:xfrm>
              <a:off x="1359161" y="141624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Flame Bucket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B5B55E5-2BF3-DE3D-2618-2BAEADBAE75E}"/>
                </a:ext>
              </a:extLst>
            </p:cNvPr>
            <p:cNvSpPr/>
            <p:nvPr/>
          </p:nvSpPr>
          <p:spPr>
            <a:xfrm>
              <a:off x="6957856" y="561286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Terminal Blocks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B182F7E-C070-0160-04C6-BC376C451AF9}"/>
                </a:ext>
              </a:extLst>
            </p:cNvPr>
            <p:cNvSpPr/>
            <p:nvPr/>
          </p:nvSpPr>
          <p:spPr>
            <a:xfrm>
              <a:off x="1359161" y="5619474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Vibrational Damping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E0B8445-257B-A475-3F27-9AE767D1BB4B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2161266" y="2061036"/>
              <a:ext cx="2415138" cy="14898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ABB0D-6B43-7BFD-7600-06DC45A0D210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5401771" y="1738638"/>
              <a:ext cx="1556085" cy="1259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8879EF-E556-434C-B994-E05B7FBAD9AC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2161266" y="4938384"/>
              <a:ext cx="693414" cy="6810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DEF43E-6E29-A0A0-13E5-AE46E654C086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7182445" y="5315234"/>
              <a:ext cx="577516" cy="2976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2A9D46-EA0A-42F7-E39E-1485071C98C4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2161266" y="5348402"/>
              <a:ext cx="3657600" cy="271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7ED3EDDC-13C1-7EFA-30F4-F83E41CCE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357301"/>
              </p:ext>
            </p:extLst>
          </p:nvPr>
        </p:nvGraphicFramePr>
        <p:xfrm>
          <a:off x="456091" y="1943768"/>
          <a:ext cx="3771568" cy="343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816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D4C4-3111-87F0-6809-54771BC6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96057-A23C-966C-A356-90944420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34A46-2662-035E-36D6-9937B90A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C977549-8E01-CFCA-E3B5-0CEE0CF1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Iteration #2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954E684-AFF3-2D44-F027-2DB433C384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87353362-F9E4-C3FC-F676-E80EDFCB09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3741768"/>
                  </p:ext>
                </p:extLst>
              </p:nvPr>
            </p:nvGraphicFramePr>
            <p:xfrm rot="16200000">
              <a:off x="7716661" y="3016944"/>
              <a:ext cx="2651738" cy="395599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651738" cy="3955990"/>
                    </a:xfrm>
                    <a:prstGeom prst="rect">
                      <a:avLst/>
                    </a:prstGeom>
                  </am3d:spPr>
                  <am3d:camera>
                    <am3d:pos x="0" y="0" z="638807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47496394" dy="-124632974" dz="78872085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71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87353362-F9E4-C3FC-F676-E80EDFCB09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7716661" y="3016944"/>
                <a:ext cx="2651738" cy="3955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20F27B6F-64E6-9649-54DB-A7185D1B5D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0045544"/>
                  </p:ext>
                </p:extLst>
              </p:nvPr>
            </p:nvGraphicFramePr>
            <p:xfrm rot="3861787">
              <a:off x="6931002" y="-116702"/>
              <a:ext cx="3847587" cy="3725720"/>
            </p:xfrm>
            <a:graphic>
              <a:graphicData uri="http://schemas.microsoft.com/office/drawing/2017/model3d">
                <am3d:model3d r:embed="rId2">
                  <am3d:spPr>
                    <a:xfrm rot="3861787">
                      <a:off x="0" y="0"/>
                      <a:ext cx="3847587" cy="3725720"/>
                    </a:xfrm>
                    <a:prstGeom prst="rect">
                      <a:avLst/>
                    </a:prstGeom>
                  </am3d:spPr>
                  <am3d:camera>
                    <am3d:pos x="0" y="0" z="638807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47496394" dy="-124632974" dz="78872085"/>
                    <am3d:scale>
                      <am3d:sx n="1000000" d="1000000"/>
                      <am3d:sy n="1000000" d="1000000"/>
                      <am3d:sz n="1000000" d="1000000"/>
                    </am3d:scale>
                    <am3d:rot ax="6933750" ay="-2033289" az="296263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72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20F27B6F-64E6-9649-54DB-A7185D1B5D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861787">
                <a:off x="6931002" y="-116702"/>
                <a:ext cx="3847587" cy="37257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3AED3F-CBCE-8C25-F325-243BE6EFD607}"/>
              </a:ext>
            </a:extLst>
          </p:cNvPr>
          <p:cNvSpPr/>
          <p:nvPr/>
        </p:nvSpPr>
        <p:spPr>
          <a:xfrm>
            <a:off x="5386035" y="4151592"/>
            <a:ext cx="1521506" cy="506658"/>
          </a:xfrm>
          <a:prstGeom prst="roundRect">
            <a:avLst/>
          </a:prstGeom>
          <a:solidFill>
            <a:srgbClr val="0072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Calibration Linkage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10256C-C4B6-0A22-AAB1-790C21D709D1}"/>
              </a:ext>
            </a:extLst>
          </p:cNvPr>
          <p:cNvSpPr/>
          <p:nvPr/>
        </p:nvSpPr>
        <p:spPr>
          <a:xfrm>
            <a:off x="5375478" y="4877235"/>
            <a:ext cx="1521506" cy="506658"/>
          </a:xfrm>
          <a:prstGeom prst="roundRect">
            <a:avLst/>
          </a:prstGeom>
          <a:solidFill>
            <a:srgbClr val="DB00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Calibration Weight Module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9623CC-2019-42C0-0858-0C62B3D2578A}"/>
              </a:ext>
            </a:extLst>
          </p:cNvPr>
          <p:cNvSpPr/>
          <p:nvPr/>
        </p:nvSpPr>
        <p:spPr>
          <a:xfrm>
            <a:off x="5386035" y="2646706"/>
            <a:ext cx="1521506" cy="506658"/>
          </a:xfrm>
          <a:prstGeom prst="roundRect">
            <a:avLst/>
          </a:prstGeom>
          <a:solidFill>
            <a:srgbClr val="4CC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Thruster Linkage Mount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C6951C-C741-3160-FF7F-73A3C4E35FFC}"/>
              </a:ext>
            </a:extLst>
          </p:cNvPr>
          <p:cNvSpPr/>
          <p:nvPr/>
        </p:nvSpPr>
        <p:spPr>
          <a:xfrm>
            <a:off x="5375478" y="3424615"/>
            <a:ext cx="1521506" cy="506658"/>
          </a:xfrm>
          <a:prstGeom prst="roundRect">
            <a:avLst/>
          </a:prstGeom>
          <a:solidFill>
            <a:srgbClr val="CFD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Structural Components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577D76-3AF4-72D0-663E-909477861A09}"/>
              </a:ext>
            </a:extLst>
          </p:cNvPr>
          <p:cNvSpPr/>
          <p:nvPr/>
        </p:nvSpPr>
        <p:spPr>
          <a:xfrm>
            <a:off x="5386035" y="1919729"/>
            <a:ext cx="1521506" cy="506658"/>
          </a:xfrm>
          <a:prstGeom prst="roundRect">
            <a:avLst/>
          </a:prstGeom>
          <a:solidFill>
            <a:srgbClr val="F0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Sensor Mount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0A2EA-EA15-7943-281C-8ABE3D57B8FF}"/>
              </a:ext>
            </a:extLst>
          </p:cNvPr>
          <p:cNvSpPr/>
          <p:nvPr/>
        </p:nvSpPr>
        <p:spPr>
          <a:xfrm>
            <a:off x="5026035" y="1919729"/>
            <a:ext cx="101432" cy="3570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A4F1EFB3-3EE8-03AB-FA0E-F4D27F048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099740"/>
              </p:ext>
            </p:extLst>
          </p:nvPr>
        </p:nvGraphicFramePr>
        <p:xfrm>
          <a:off x="457200" y="1958872"/>
          <a:ext cx="3776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6075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F5DEB-1ED9-8CC7-25C0-222280E9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E1E32-5F82-AF51-1690-964BBD54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71D970-1045-E3C8-74F3-3A9AB572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3C44C-CC2B-158E-32C3-28C2E6F4B8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pic>
        <p:nvPicPr>
          <p:cNvPr id="8" name="Picture 7" descr="A metal frame with a blue engine&#10;&#10;AI-generated content may be incorrect.">
            <a:extLst>
              <a:ext uri="{FF2B5EF4-FFF2-40B4-BE49-F238E27FC236}">
                <a16:creationId xmlns:a16="http://schemas.microsoft.com/office/drawing/2014/main" id="{5F365A0D-7215-4017-A8EC-D9B365F4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388" y="1999820"/>
            <a:ext cx="5559002" cy="3705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2D1C09B-EB2A-38D0-4189-60F9016300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7995179"/>
                  </p:ext>
                </p:extLst>
              </p:nvPr>
            </p:nvGraphicFramePr>
            <p:xfrm rot="4314489">
              <a:off x="4775665" y="627188"/>
              <a:ext cx="4928920" cy="6074312"/>
            </p:xfrm>
            <a:graphic>
              <a:graphicData uri="http://schemas.microsoft.com/office/drawing/2017/model3d">
                <am3d:model3d r:embed="rId3">
                  <am3d:spPr>
                    <a:xfrm rot="4314489">
                      <a:off x="0" y="0"/>
                      <a:ext cx="4928920" cy="6074312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15714000" ay="1296000" az="14928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2638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2D1C09B-EB2A-38D0-4189-60F9016300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314489">
                <a:off x="4775665" y="627188"/>
                <a:ext cx="4928920" cy="607431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993B13-B5CA-C624-8FF3-4A5B7293E2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38614"/>
              </p:ext>
            </p:extLst>
          </p:nvPr>
        </p:nvGraphicFramePr>
        <p:xfrm>
          <a:off x="0" y="1531436"/>
          <a:ext cx="3204927" cy="464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030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0EF9-A101-3E63-8DF0-204FCBB4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C134AF9-FDE5-56D9-EABE-F6176DDCF1B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59370698"/>
                  </p:ext>
                </p:extLst>
              </p:nvPr>
            </p:nvGraphicFramePr>
            <p:xfrm>
              <a:off x="-601752" y="1990601"/>
              <a:ext cx="6290317" cy="408790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290317" cy="4087908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18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-7082861" ay="2591" az="-10795117"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C134AF9-FDE5-56D9-EABE-F6176DDCF1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01752" y="1990601"/>
                <a:ext cx="6290317" cy="4087908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6008C-0090-60E8-FD09-36D285043289}"/>
              </a:ext>
            </a:extLst>
          </p:cNvPr>
          <p:cNvCxnSpPr>
            <a:cxnSpLocks/>
            <a:stCxn id="20" idx="4"/>
            <a:endCxn id="71" idx="4"/>
          </p:cNvCxnSpPr>
          <p:nvPr/>
        </p:nvCxnSpPr>
        <p:spPr>
          <a:xfrm>
            <a:off x="2542852" y="4320507"/>
            <a:ext cx="5476850" cy="4614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77C1B-0B7C-6749-5A53-78E5857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8C0A5-C618-F12C-4CB3-1C0823ED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45E465-2DE6-C165-BFC6-086529DC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5D1DD8-383A-82CD-F1D1-F43D8CF980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C53F4-2F2E-748D-9517-B9DB3E9C7F43}"/>
              </a:ext>
            </a:extLst>
          </p:cNvPr>
          <p:cNvCxnSpPr>
            <a:cxnSpLocks/>
            <a:stCxn id="20" idx="0"/>
            <a:endCxn id="71" idx="0"/>
          </p:cNvCxnSpPr>
          <p:nvPr/>
        </p:nvCxnSpPr>
        <p:spPr>
          <a:xfrm flipV="1">
            <a:off x="2542852" y="1632026"/>
            <a:ext cx="5586850" cy="15116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9A1A049B-E53C-E878-C883-CCCFF8D0AD98}"/>
              </a:ext>
            </a:extLst>
          </p:cNvPr>
          <p:cNvSpPr/>
          <p:nvPr/>
        </p:nvSpPr>
        <p:spPr>
          <a:xfrm rot="120000">
            <a:off x="6339430" y="1631066"/>
            <a:ext cx="3470543" cy="315189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E7436C-733F-6FDE-71E8-483B7C55A83C}"/>
              </a:ext>
            </a:extLst>
          </p:cNvPr>
          <p:cNvSpPr/>
          <p:nvPr/>
        </p:nvSpPr>
        <p:spPr>
          <a:xfrm>
            <a:off x="8686319" y="5496924"/>
            <a:ext cx="1741992" cy="496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Solenoid Valve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75A74E-D2BC-1C14-95F3-6539B8B684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6572402" y="4210932"/>
            <a:ext cx="1230093" cy="1286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14668A-EB0F-B388-8F2E-5C703AF335D3}"/>
              </a:ext>
            </a:extLst>
          </p:cNvPr>
          <p:cNvCxnSpPr>
            <a:cxnSpLocks/>
          </p:cNvCxnSpPr>
          <p:nvPr/>
        </p:nvCxnSpPr>
        <p:spPr>
          <a:xfrm>
            <a:off x="5863816" y="1068768"/>
            <a:ext cx="2519693" cy="2524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81B3099-88A2-831D-C6D2-04C7E419A19F}"/>
              </a:ext>
            </a:extLst>
          </p:cNvPr>
          <p:cNvCxnSpPr>
            <a:cxnSpLocks/>
          </p:cNvCxnSpPr>
          <p:nvPr/>
        </p:nvCxnSpPr>
        <p:spPr>
          <a:xfrm>
            <a:off x="5863816" y="1060362"/>
            <a:ext cx="1905826" cy="2396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A25F0FD-8A1A-EC23-C75A-24EF0DB3BF3A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863816" y="1135647"/>
            <a:ext cx="1876504" cy="15688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66D6906-71DF-1D45-ACC6-BBCFF4FC8E0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122026" y="3714360"/>
            <a:ext cx="1435289" cy="17825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62541F8-F377-86F8-C17D-ECB928E0CB00}"/>
              </a:ext>
            </a:extLst>
          </p:cNvPr>
          <p:cNvSpPr/>
          <p:nvPr/>
        </p:nvSpPr>
        <p:spPr>
          <a:xfrm>
            <a:off x="1919313" y="3143641"/>
            <a:ext cx="1247077" cy="117686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487BBA5A-9708-74D8-A1DF-A1560D4A5D23}"/>
              </a:ext>
            </a:extLst>
          </p:cNvPr>
          <p:cNvSpPr/>
          <p:nvPr/>
        </p:nvSpPr>
        <p:spPr>
          <a:xfrm>
            <a:off x="7210355" y="6129607"/>
            <a:ext cx="1741992" cy="496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8FCE30-3C47-E61C-2502-858E2806FCA1}"/>
              </a:ext>
            </a:extLst>
          </p:cNvPr>
          <p:cNvSpPr/>
          <p:nvPr/>
        </p:nvSpPr>
        <p:spPr>
          <a:xfrm>
            <a:off x="5001783" y="549980"/>
            <a:ext cx="1724066" cy="585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 Link Mount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3748A67-AC93-CE59-14E1-B804663DCD9E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8060377" y="4562947"/>
            <a:ext cx="20974" cy="15666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56EB7B-1A1D-B461-F7F9-A4717E9F552D}"/>
              </a:ext>
            </a:extLst>
          </p:cNvPr>
          <p:cNvSpPr/>
          <p:nvPr/>
        </p:nvSpPr>
        <p:spPr>
          <a:xfrm>
            <a:off x="5710369" y="5497242"/>
            <a:ext cx="1724066" cy="496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 Block</a:t>
            </a:r>
          </a:p>
        </p:txBody>
      </p:sp>
    </p:spTree>
    <p:extLst>
      <p:ext uri="{BB962C8B-B14F-4D97-AF65-F5344CB8AC3E}">
        <p14:creationId xmlns:p14="http://schemas.microsoft.com/office/powerpoint/2010/main" val="1790788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4" grpId="0" animBg="1"/>
      <p:bldP spid="20" grpId="0" animBg="1"/>
      <p:bldP spid="106" grpId="0" animBg="1"/>
      <p:bldP spid="2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04D01-D7AC-0FBD-E8F0-6974775D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FE053EA2-6C55-4110-50BD-76F28482DC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134558"/>
                  </p:ext>
                </p:extLst>
              </p:nvPr>
            </p:nvGraphicFramePr>
            <p:xfrm>
              <a:off x="2887748" y="398533"/>
              <a:ext cx="6914581" cy="62144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14581" cy="6214429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6928770" ay="-2964128" az="-121902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0091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FE053EA2-6C55-4110-50BD-76F28482DC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7748" y="398533"/>
                <a:ext cx="6914581" cy="621442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8DD33-6C8C-A62B-B588-985C0A49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D998C-61B5-1CB6-45BB-338515FE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A0F3E1-A186-7BE2-EB49-0CA5FFA8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0B0044-4B58-AECE-AB19-FB7F5917A7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11A33F-B478-76D4-88EF-0E982A750D67}"/>
              </a:ext>
            </a:extLst>
          </p:cNvPr>
          <p:cNvSpPr/>
          <p:nvPr/>
        </p:nvSpPr>
        <p:spPr>
          <a:xfrm>
            <a:off x="1718182" y="5247929"/>
            <a:ext cx="2243233" cy="596021"/>
          </a:xfrm>
          <a:prstGeom prst="roundRect">
            <a:avLst/>
          </a:prstGeom>
          <a:solidFill>
            <a:srgbClr val="E5D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WIKA Force Sensor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AF08CE-1103-91A0-E1D9-FED88D600D01}"/>
              </a:ext>
            </a:extLst>
          </p:cNvPr>
          <p:cNvSpPr/>
          <p:nvPr/>
        </p:nvSpPr>
        <p:spPr>
          <a:xfrm>
            <a:off x="225023" y="4059768"/>
            <a:ext cx="2243233" cy="596021"/>
          </a:xfrm>
          <a:prstGeom prst="roundRect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Calibration Weight Hook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170ABF-6616-B382-D2ED-CB2B2C867F5F}"/>
              </a:ext>
            </a:extLst>
          </p:cNvPr>
          <p:cNvSpPr/>
          <p:nvPr/>
        </p:nvSpPr>
        <p:spPr>
          <a:xfrm>
            <a:off x="1718182" y="1610790"/>
            <a:ext cx="2243233" cy="596021"/>
          </a:xfrm>
          <a:prstGeom prst="roundRect">
            <a:avLst/>
          </a:prstGeom>
          <a:solidFill>
            <a:srgbClr val="3A3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Bearing Mount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A65CCD-25FC-40E2-2605-E9E9412E61FB}"/>
              </a:ext>
            </a:extLst>
          </p:cNvPr>
          <p:cNvSpPr/>
          <p:nvPr/>
        </p:nvSpPr>
        <p:spPr>
          <a:xfrm>
            <a:off x="225023" y="2763595"/>
            <a:ext cx="2243233" cy="596021"/>
          </a:xfrm>
          <a:prstGeom prst="roundRect">
            <a:avLst/>
          </a:prstGeom>
          <a:solidFill>
            <a:srgbClr val="3A3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Preload Weight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83FDD9-AD4F-81AA-3823-6517FA4A019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961415" y="1908801"/>
            <a:ext cx="1878070" cy="854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E55DAD-F614-5AB4-B02E-1E5A1EC031A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468256" y="2553077"/>
            <a:ext cx="2492358" cy="508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E338C4-E106-D6BB-08D9-59355E3777F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468256" y="3189695"/>
            <a:ext cx="2040370" cy="1168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D7604-AD6C-1CFC-C5C2-EBE357F3D195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961415" y="2307626"/>
            <a:ext cx="2790444" cy="32383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98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3E52-694C-010D-4BC6-42505C7E9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BCA06-92F5-C2F7-BCBC-113A972A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F8892-EEA7-13CC-20C3-B63D76A5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0C6028-ADED-F741-6DAC-49F64A0F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7B5C7-F2FD-7E31-C985-A74216E7E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6553C69F-C28F-0116-CEF1-EF30C66A3F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5042251"/>
                  </p:ext>
                </p:extLst>
              </p:nvPr>
            </p:nvGraphicFramePr>
            <p:xfrm>
              <a:off x="2297212" y="757130"/>
              <a:ext cx="6789844" cy="53557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89844" cy="5355770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6169310" ay="2357973" az="488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009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6553C69F-C28F-0116-CEF1-EF30C66A3F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7212" y="757130"/>
                <a:ext cx="6789844" cy="535577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DC7E7E-4D97-459F-926E-EFEE52CA6FEC}"/>
              </a:ext>
            </a:extLst>
          </p:cNvPr>
          <p:cNvSpPr/>
          <p:nvPr/>
        </p:nvSpPr>
        <p:spPr>
          <a:xfrm>
            <a:off x="125337" y="2784486"/>
            <a:ext cx="2243233" cy="596021"/>
          </a:xfrm>
          <a:prstGeom prst="roundRect">
            <a:avLst/>
          </a:prstGeom>
          <a:solidFill>
            <a:srgbClr val="C71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Modular Terminal Blocks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C78DA9-81E2-3982-B1E0-7AD2D55B267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598763" y="3082497"/>
            <a:ext cx="1295318" cy="394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5C4699-A3AE-09AF-E704-DACB3DB39B1A}"/>
              </a:ext>
            </a:extLst>
          </p:cNvPr>
          <p:cNvSpPr/>
          <p:nvPr/>
        </p:nvSpPr>
        <p:spPr>
          <a:xfrm>
            <a:off x="7894081" y="2784486"/>
            <a:ext cx="2243233" cy="596021"/>
          </a:xfrm>
          <a:prstGeom prst="roundRect">
            <a:avLst/>
          </a:prstGeom>
          <a:solidFill>
            <a:srgbClr val="DD7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Calibration Weight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8B8A11-EDB1-F475-A38E-60638108314C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694262" y="4513115"/>
            <a:ext cx="2275433" cy="534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710BEA-F83E-378F-2A64-5566A801CED3}"/>
              </a:ext>
            </a:extLst>
          </p:cNvPr>
          <p:cNvSpPr/>
          <p:nvPr/>
        </p:nvSpPr>
        <p:spPr>
          <a:xfrm>
            <a:off x="7967567" y="5282477"/>
            <a:ext cx="2243233" cy="596021"/>
          </a:xfrm>
          <a:prstGeom prst="roundRect">
            <a:avLst/>
          </a:prstGeom>
          <a:solidFill>
            <a:srgbClr val="3DA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Stepper Motor Calibration Lift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48D09E-C893-9C96-78E4-579022EDF6E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246954" y="3380507"/>
            <a:ext cx="1561560" cy="780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343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CB243E-F922-1224-CC19-87B20565071C}"/>
              </a:ext>
            </a:extLst>
          </p:cNvPr>
          <p:cNvSpPr/>
          <p:nvPr/>
        </p:nvSpPr>
        <p:spPr>
          <a:xfrm>
            <a:off x="457200" y="1734252"/>
            <a:ext cx="6799006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Design Goal: Create stand with resonant frequencies around 700Hz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E8A94-51E6-A739-4661-9D91FBD2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710B5-47CF-20AD-C224-1828D8F7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88742D-C82E-6682-835D-68774D61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Validation: Modal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0DE279-6B12-3D8C-55B6-DE7C9E4DDC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9" name="Picture 8" descr="A metal object with a red light&#10;&#10;Description automatically generated">
            <a:extLst>
              <a:ext uri="{FF2B5EF4-FFF2-40B4-BE49-F238E27FC236}">
                <a16:creationId xmlns:a16="http://schemas.microsoft.com/office/drawing/2014/main" id="{5E20A6B7-4800-99E7-23E5-C54D1039E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674" t="22115" r="30544" b="9678"/>
          <a:stretch/>
        </p:blipFill>
        <p:spPr>
          <a:xfrm>
            <a:off x="359396" y="3024547"/>
            <a:ext cx="2258099" cy="1517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841145-256E-512A-3573-0CA3B841AD45}"/>
              </a:ext>
            </a:extLst>
          </p:cNvPr>
          <p:cNvSpPr/>
          <p:nvPr/>
        </p:nvSpPr>
        <p:spPr>
          <a:xfrm>
            <a:off x="726445" y="4677895"/>
            <a:ext cx="1524000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Initial Design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48EDC62-9961-4632-5DC4-908520727C8D}"/>
              </a:ext>
            </a:extLst>
          </p:cNvPr>
          <p:cNvSpPr/>
          <p:nvPr/>
        </p:nvSpPr>
        <p:spPr>
          <a:xfrm>
            <a:off x="2758402" y="3740741"/>
            <a:ext cx="658762" cy="186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0D1FF0-7C88-1493-F169-54E14F65E0B9}"/>
              </a:ext>
            </a:extLst>
          </p:cNvPr>
          <p:cNvSpPr/>
          <p:nvPr/>
        </p:nvSpPr>
        <p:spPr>
          <a:xfrm>
            <a:off x="3512063" y="3065287"/>
            <a:ext cx="2521735" cy="14531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/>
          </a:p>
          <a:p>
            <a:endParaRPr lang="en-US" b="1"/>
          </a:p>
          <a:p>
            <a:endParaRPr lang="en-US" b="1"/>
          </a:p>
          <a:p>
            <a:pPr algn="ctr"/>
            <a:r>
              <a:rPr lang="en-US" b="1">
                <a:solidFill>
                  <a:schemeClr val="tx1"/>
                </a:solidFill>
              </a:rPr>
              <a:t>Run Modal Analysis</a:t>
            </a:r>
          </a:p>
        </p:txBody>
      </p:sp>
      <p:pic>
        <p:nvPicPr>
          <p:cNvPr id="1032" name="Picture 8" descr="Solidworks logo transparent PNG - StickPNG">
            <a:extLst>
              <a:ext uri="{FF2B5EF4-FFF2-40B4-BE49-F238E27FC236}">
                <a16:creationId xmlns:a16="http://schemas.microsoft.com/office/drawing/2014/main" id="{B3063410-B249-756D-6E22-8610FBF8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2" y="3150849"/>
            <a:ext cx="1832616" cy="9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0BFDB712-D1A0-020A-027B-BEC5C582B786}"/>
              </a:ext>
            </a:extLst>
          </p:cNvPr>
          <p:cNvSpPr/>
          <p:nvPr/>
        </p:nvSpPr>
        <p:spPr>
          <a:xfrm rot="5400000">
            <a:off x="6095223" y="4250085"/>
            <a:ext cx="658762" cy="536651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52AB1D3-01CA-C11D-7FD3-B037460101CC}"/>
                  </a:ext>
                </a:extLst>
              </p:cNvPr>
              <p:cNvSpPr/>
              <p:nvPr/>
            </p:nvSpPr>
            <p:spPr>
              <a:xfrm>
                <a:off x="5059401" y="4583178"/>
                <a:ext cx="894735" cy="790627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num>
                          <m:den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400" b="1"/>
                  <a:t>   </a:t>
                </a:r>
              </a:p>
            </p:txBody>
          </p:sp>
        </mc:Choice>
        <mc:Fallback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52AB1D3-01CA-C11D-7FD3-B0374601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01" y="4583178"/>
                <a:ext cx="894735" cy="7906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Bent 31">
            <a:extLst>
              <a:ext uri="{FF2B5EF4-FFF2-40B4-BE49-F238E27FC236}">
                <a16:creationId xmlns:a16="http://schemas.microsoft.com/office/drawing/2014/main" id="{88A95D6D-3046-5EB8-6D55-F83711999AEF}"/>
              </a:ext>
            </a:extLst>
          </p:cNvPr>
          <p:cNvSpPr/>
          <p:nvPr/>
        </p:nvSpPr>
        <p:spPr>
          <a:xfrm rot="16200000">
            <a:off x="4405424" y="4547835"/>
            <a:ext cx="466793" cy="537480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04DE3D9D-A865-E764-78FB-F1673B5ED136}"/>
              </a:ext>
            </a:extLst>
          </p:cNvPr>
          <p:cNvSpPr/>
          <p:nvPr/>
        </p:nvSpPr>
        <p:spPr>
          <a:xfrm>
            <a:off x="5261544" y="4727746"/>
            <a:ext cx="164716" cy="46679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0256DBF-858F-F83A-E6FA-A0A0136C52A0}"/>
              </a:ext>
            </a:extLst>
          </p:cNvPr>
          <p:cNvSpPr/>
          <p:nvPr/>
        </p:nvSpPr>
        <p:spPr>
          <a:xfrm>
            <a:off x="6185639" y="3371784"/>
            <a:ext cx="1179430" cy="63659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Once </a:t>
            </a:r>
          </a:p>
          <a:p>
            <a:r>
              <a:rPr lang="en-US" b="1" i="1"/>
              <a:t>f </a:t>
            </a:r>
            <a:r>
              <a:rPr lang="en-US" b="1" i="0">
                <a:solidFill>
                  <a:schemeClr val="bg1"/>
                </a:solidFill>
                <a:effectLst/>
              </a:rPr>
              <a:t>≈ 700 Hz</a:t>
            </a:r>
            <a:r>
              <a:rPr lang="en-US" b="1"/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7174FC-4179-20DF-03EE-E389DB54BE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t="21323" r="30808" b="4862"/>
          <a:stretch/>
        </p:blipFill>
        <p:spPr>
          <a:xfrm>
            <a:off x="8259637" y="3006438"/>
            <a:ext cx="2347921" cy="1655417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3E52EBF-F8B5-EBE7-09B6-1AFBCC0AEF7F}"/>
              </a:ext>
            </a:extLst>
          </p:cNvPr>
          <p:cNvSpPr/>
          <p:nvPr/>
        </p:nvSpPr>
        <p:spPr>
          <a:xfrm>
            <a:off x="8502110" y="2377611"/>
            <a:ext cx="1862974" cy="47656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Final Results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2F4DFD-3201-5EC3-69E8-E3A32D3F4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955" y="4727746"/>
            <a:ext cx="1653284" cy="1943555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934F3F44-D064-D838-5FC7-16170AB2DBC1}"/>
              </a:ext>
            </a:extLst>
          </p:cNvPr>
          <p:cNvSpPr/>
          <p:nvPr/>
        </p:nvSpPr>
        <p:spPr>
          <a:xfrm>
            <a:off x="7572684" y="3690079"/>
            <a:ext cx="658762" cy="186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2" grpId="0" animBg="1"/>
      <p:bldP spid="33" grpId="0" animBg="1"/>
      <p:bldP spid="37" grpId="0" animBg="1"/>
      <p:bldP spid="39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775F-D9E1-1576-C806-9CBAE8C29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 descr="A drawing of a structure&#10;&#10;Description automatically generated">
            <a:extLst>
              <a:ext uri="{FF2B5EF4-FFF2-40B4-BE49-F238E27FC236}">
                <a16:creationId xmlns:a16="http://schemas.microsoft.com/office/drawing/2014/main" id="{91E6B13F-1320-9840-A83F-B426AA2B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272" y="2223439"/>
            <a:ext cx="2665623" cy="36169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5A6BB2-B955-E07F-0F27-321A0039663F}"/>
              </a:ext>
            </a:extLst>
          </p:cNvPr>
          <p:cNvSpPr/>
          <p:nvPr/>
        </p:nvSpPr>
        <p:spPr>
          <a:xfrm>
            <a:off x="456356" y="1518729"/>
            <a:ext cx="7556091" cy="5664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Design Goal: Model heat transfer from thruster to validate sensor 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94A3-C313-56B8-0B82-6296A2A7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857E19-BB34-7A54-211B-8E4FDCC7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Design Validation: Thermal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706A9-EC12-7D42-887B-8ABC930EA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4B7CF9-8426-B2DE-6364-4A6B9ED0CDCB}"/>
              </a:ext>
            </a:extLst>
          </p:cNvPr>
          <p:cNvSpPr/>
          <p:nvPr/>
        </p:nvSpPr>
        <p:spPr>
          <a:xfrm>
            <a:off x="407739" y="3482152"/>
            <a:ext cx="446314" cy="1427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DC281D-38F2-5F11-4761-CDC3D45116A0}"/>
              </a:ext>
            </a:extLst>
          </p:cNvPr>
          <p:cNvSpPr/>
          <p:nvPr/>
        </p:nvSpPr>
        <p:spPr>
          <a:xfrm rot="1889356">
            <a:off x="585333" y="5502285"/>
            <a:ext cx="124991" cy="594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9F6A1D-DF9F-C09C-956B-458BFCC3B960}"/>
              </a:ext>
            </a:extLst>
          </p:cNvPr>
          <p:cNvSpPr/>
          <p:nvPr/>
        </p:nvSpPr>
        <p:spPr>
          <a:xfrm rot="19994436">
            <a:off x="593057" y="5944075"/>
            <a:ext cx="141876" cy="6898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60922CB8-52AF-7ABF-CBCC-9F3ECEACDADA}"/>
              </a:ext>
            </a:extLst>
          </p:cNvPr>
          <p:cNvSpPr/>
          <p:nvPr/>
        </p:nvSpPr>
        <p:spPr>
          <a:xfrm>
            <a:off x="438896" y="3981805"/>
            <a:ext cx="273021" cy="1632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C022E21-A995-98FB-55B0-A4B293322F26}"/>
              </a:ext>
            </a:extLst>
          </p:cNvPr>
          <p:cNvSpPr/>
          <p:nvPr/>
        </p:nvSpPr>
        <p:spPr>
          <a:xfrm rot="5400000">
            <a:off x="-282959" y="4477650"/>
            <a:ext cx="2131888" cy="142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DC39CEDE-8F40-C3E5-D7E7-388C98282B4D}"/>
              </a:ext>
            </a:extLst>
          </p:cNvPr>
          <p:cNvSpPr/>
          <p:nvPr/>
        </p:nvSpPr>
        <p:spPr>
          <a:xfrm>
            <a:off x="407739" y="3136748"/>
            <a:ext cx="671435" cy="3454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07F9CC12-8B5B-BA81-3FBF-3DB0723AD832}"/>
              </a:ext>
            </a:extLst>
          </p:cNvPr>
          <p:cNvSpPr/>
          <p:nvPr/>
        </p:nvSpPr>
        <p:spPr>
          <a:xfrm rot="1493179">
            <a:off x="1053291" y="2492717"/>
            <a:ext cx="17145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16B19809-4938-008A-252B-3DA11A942531}"/>
              </a:ext>
            </a:extLst>
          </p:cNvPr>
          <p:cNvSpPr/>
          <p:nvPr/>
        </p:nvSpPr>
        <p:spPr>
          <a:xfrm>
            <a:off x="407739" y="2227168"/>
            <a:ext cx="1290560" cy="5751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2732D566-EA15-7CAC-0B75-24463BB903CF}"/>
              </a:ext>
            </a:extLst>
          </p:cNvPr>
          <p:cNvCxnSpPr/>
          <p:nvPr/>
        </p:nvCxnSpPr>
        <p:spPr>
          <a:xfrm>
            <a:off x="438896" y="3981805"/>
            <a:ext cx="0" cy="1632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A3B30A8F-D736-E8B8-5FAB-1C96DB1EA359}"/>
              </a:ext>
            </a:extLst>
          </p:cNvPr>
          <p:cNvCxnSpPr>
            <a:cxnSpLocks/>
          </p:cNvCxnSpPr>
          <p:nvPr/>
        </p:nvCxnSpPr>
        <p:spPr>
          <a:xfrm flipH="1">
            <a:off x="410569" y="3155798"/>
            <a:ext cx="342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0B591832-D60E-420B-B717-77F14C8B61AE}"/>
              </a:ext>
            </a:extLst>
          </p:cNvPr>
          <p:cNvSpPr/>
          <p:nvPr/>
        </p:nvSpPr>
        <p:spPr>
          <a:xfrm>
            <a:off x="1894851" y="2304995"/>
            <a:ext cx="3231537" cy="8938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BF8CB268-278F-2AFE-51C6-DE13B1E461A0}"/>
              </a:ext>
            </a:extLst>
          </p:cNvPr>
          <p:cNvSpPr txBox="1"/>
          <p:nvPr/>
        </p:nvSpPr>
        <p:spPr>
          <a:xfrm>
            <a:off x="1949391" y="2337253"/>
            <a:ext cx="32315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</a:rPr>
              <a:t>Dual Heat Sources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</a:rPr>
              <a:t>Thruster and Solenoid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</a:rPr>
              <a:t>30 Second Steady Thruster Fire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3AC74799-EE81-FD0F-EB65-F85B6230D707}"/>
              </a:ext>
            </a:extLst>
          </p:cNvPr>
          <p:cNvCxnSpPr>
            <a:cxnSpLocks/>
          </p:cNvCxnSpPr>
          <p:nvPr/>
        </p:nvCxnSpPr>
        <p:spPr>
          <a:xfrm>
            <a:off x="3987120" y="2495728"/>
            <a:ext cx="22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B93D86CE-F270-BE1E-EDEE-8C239BD72E0C}"/>
              </a:ext>
            </a:extLst>
          </p:cNvPr>
          <p:cNvSpPr/>
          <p:nvPr/>
        </p:nvSpPr>
        <p:spPr>
          <a:xfrm>
            <a:off x="1877013" y="3420832"/>
            <a:ext cx="2183483" cy="140274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4D04DF1-0780-49A8-BF62-A775FC7DB949}"/>
              </a:ext>
            </a:extLst>
          </p:cNvPr>
          <p:cNvSpPr txBox="1"/>
          <p:nvPr/>
        </p:nvSpPr>
        <p:spPr>
          <a:xfrm>
            <a:off x="1955816" y="3418604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</a:rPr>
              <a:t>Key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0B10F114-178F-905A-CD2E-C60D37AC0852}"/>
              </a:ext>
            </a:extLst>
          </p:cNvPr>
          <p:cNvSpPr/>
          <p:nvPr/>
        </p:nvSpPr>
        <p:spPr>
          <a:xfrm>
            <a:off x="2028047" y="4284796"/>
            <a:ext cx="142136" cy="14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D8AA76F5-54CC-E607-179D-77C19BEB642F}"/>
              </a:ext>
            </a:extLst>
          </p:cNvPr>
          <p:cNvSpPr/>
          <p:nvPr/>
        </p:nvSpPr>
        <p:spPr>
          <a:xfrm>
            <a:off x="2028047" y="3795329"/>
            <a:ext cx="142136" cy="142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BB33F373-B61D-A9B5-247C-0A1BD1F41864}"/>
              </a:ext>
            </a:extLst>
          </p:cNvPr>
          <p:cNvSpPr/>
          <p:nvPr/>
        </p:nvSpPr>
        <p:spPr>
          <a:xfrm>
            <a:off x="2028047" y="4040062"/>
            <a:ext cx="142136" cy="142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69C6945B-40D8-1404-5CE3-1471C5A3BAD9}"/>
              </a:ext>
            </a:extLst>
          </p:cNvPr>
          <p:cNvSpPr/>
          <p:nvPr/>
        </p:nvSpPr>
        <p:spPr>
          <a:xfrm>
            <a:off x="2028047" y="4542475"/>
            <a:ext cx="142136" cy="142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716C297A-6449-631E-C7BC-45BE9E0C32D4}"/>
              </a:ext>
            </a:extLst>
          </p:cNvPr>
          <p:cNvSpPr txBox="1"/>
          <p:nvPr/>
        </p:nvSpPr>
        <p:spPr>
          <a:xfrm>
            <a:off x="2118165" y="371287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Tungsten Core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1CF3D75F-C11A-5515-58C9-ED10EFCFBA1F}"/>
              </a:ext>
            </a:extLst>
          </p:cNvPr>
          <p:cNvSpPr txBox="1"/>
          <p:nvPr/>
        </p:nvSpPr>
        <p:spPr>
          <a:xfrm>
            <a:off x="2118165" y="395761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Rhenium Body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56A5E02E-6E6B-CD93-828D-707768446405}"/>
              </a:ext>
            </a:extLst>
          </p:cNvPr>
          <p:cNvSpPr txBox="1"/>
          <p:nvPr/>
        </p:nvSpPr>
        <p:spPr>
          <a:xfrm>
            <a:off x="2118165" y="4197190"/>
            <a:ext cx="1838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Titanium Mount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C5CD71F7-C40D-7CC1-E7D5-CC01CB729625}"/>
              </a:ext>
            </a:extLst>
          </p:cNvPr>
          <p:cNvSpPr txBox="1"/>
          <p:nvPr/>
        </p:nvSpPr>
        <p:spPr>
          <a:xfrm>
            <a:off x="2131683" y="444524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- 304 S.S. Block</a:t>
            </a:r>
          </a:p>
        </p:txBody>
      </p:sp>
      <p:sp>
        <p:nvSpPr>
          <p:cNvPr id="1062" name="Arrow: Right 1061">
            <a:extLst>
              <a:ext uri="{FF2B5EF4-FFF2-40B4-BE49-F238E27FC236}">
                <a16:creationId xmlns:a16="http://schemas.microsoft.com/office/drawing/2014/main" id="{FACDE434-6A53-0A9A-07BF-319CF3194094}"/>
              </a:ext>
            </a:extLst>
          </p:cNvPr>
          <p:cNvSpPr/>
          <p:nvPr/>
        </p:nvSpPr>
        <p:spPr>
          <a:xfrm>
            <a:off x="4949778" y="3604128"/>
            <a:ext cx="1062850" cy="352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: Rounded Corners 1062">
            <a:extLst>
              <a:ext uri="{FF2B5EF4-FFF2-40B4-BE49-F238E27FC236}">
                <a16:creationId xmlns:a16="http://schemas.microsoft.com/office/drawing/2014/main" id="{CB6076ED-0468-B961-DBC0-E957217333A9}"/>
              </a:ext>
            </a:extLst>
          </p:cNvPr>
          <p:cNvSpPr/>
          <p:nvPr/>
        </p:nvSpPr>
        <p:spPr>
          <a:xfrm>
            <a:off x="4222833" y="4079099"/>
            <a:ext cx="2556955" cy="5608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Results after 30 seconds</a:t>
            </a:r>
          </a:p>
        </p:txBody>
      </p:sp>
      <p:pic>
        <p:nvPicPr>
          <p:cNvPr id="1064" name="Picture 1063">
            <a:extLst>
              <a:ext uri="{FF2B5EF4-FFF2-40B4-BE49-F238E27FC236}">
                <a16:creationId xmlns:a16="http://schemas.microsoft.com/office/drawing/2014/main" id="{9127957C-BB0F-EB98-5859-3E877F5E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68232" y="2129743"/>
            <a:ext cx="916075" cy="3616922"/>
          </a:xfrm>
          <a:prstGeom prst="rect">
            <a:avLst/>
          </a:prstGeom>
          <a:effectLst>
            <a:softEdge rad="0"/>
          </a:effectLst>
        </p:spPr>
      </p:pic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E77186CD-8797-7996-021D-AC08DA1BFAFF}"/>
              </a:ext>
            </a:extLst>
          </p:cNvPr>
          <p:cNvSpPr/>
          <p:nvPr/>
        </p:nvSpPr>
        <p:spPr>
          <a:xfrm>
            <a:off x="8697236" y="5972445"/>
            <a:ext cx="1858065" cy="56087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Maximum Contact Temp of 20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6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5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" grpId="0" animBg="1"/>
      <p:bldP spid="1063" grpId="0" animBg="1"/>
      <p:bldP spid="10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419C1-1EA2-29D1-BA5C-7F0DEDEF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3C92D-2AF7-EBC6-AFB2-1BE32C25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ED4681-2683-78D7-A81F-6DFC4AEB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Budget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86F70-D378-EBAE-9F48-B7E97E652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4EE537-D43D-763C-8F11-785CC485398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250267"/>
              </p:ext>
            </p:extLst>
          </p:nvPr>
        </p:nvGraphicFramePr>
        <p:xfrm>
          <a:off x="578796" y="2673012"/>
          <a:ext cx="5227842" cy="347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1F3EB65-5E5E-3DA2-769C-042D962EC2DA}"/>
              </a:ext>
            </a:extLst>
          </p:cNvPr>
          <p:cNvGrpSpPr/>
          <p:nvPr/>
        </p:nvGrpSpPr>
        <p:grpSpPr>
          <a:xfrm>
            <a:off x="6090485" y="1814749"/>
            <a:ext cx="3830696" cy="960276"/>
            <a:chOff x="6827520" y="1539281"/>
            <a:chExt cx="2926080" cy="13602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AD59EE-314E-87C6-4083-35E16650491E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712C69E8-0F21-98CF-A00A-F8B7E5B67A85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F6466F-CFF0-D9C6-3311-AB26902FC9A0}"/>
              </a:ext>
            </a:extLst>
          </p:cNvPr>
          <p:cNvSpPr txBox="1"/>
          <p:nvPr/>
        </p:nvSpPr>
        <p:spPr>
          <a:xfrm>
            <a:off x="6393534" y="2000608"/>
            <a:ext cx="322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Supplied by Sponsor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2C11CD-39E8-B923-40AB-D73CAF3DFE5D}"/>
              </a:ext>
            </a:extLst>
          </p:cNvPr>
          <p:cNvGrpSpPr/>
          <p:nvPr/>
        </p:nvGrpSpPr>
        <p:grpSpPr>
          <a:xfrm>
            <a:off x="1278787" y="1814749"/>
            <a:ext cx="3827860" cy="960276"/>
            <a:chOff x="6827520" y="1539281"/>
            <a:chExt cx="2926080" cy="136024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F067AD-35D1-FE16-714B-2E0701E2F7A8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1610AD6E-43BA-B1BD-50C5-30B7B3A8AFF0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A01DDFD-6771-07E8-E5AE-417CD72B0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396" y="3140811"/>
            <a:ext cx="1884329" cy="18843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E206D1-D15F-B090-180C-5C308FA8620A}"/>
              </a:ext>
            </a:extLst>
          </p:cNvPr>
          <p:cNvSpPr txBox="1"/>
          <p:nvPr/>
        </p:nvSpPr>
        <p:spPr>
          <a:xfrm>
            <a:off x="1226344" y="2005709"/>
            <a:ext cx="393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FAMU-FSU Engineering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14B97D-F1F2-26FD-6E61-4C698BC9D44C}"/>
              </a:ext>
            </a:extLst>
          </p:cNvPr>
          <p:cNvSpPr/>
          <p:nvPr/>
        </p:nvSpPr>
        <p:spPr>
          <a:xfrm>
            <a:off x="6736343" y="5414018"/>
            <a:ext cx="2538980" cy="960276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WIKA Model F2221 Force Transducer      ($1500)</a:t>
            </a:r>
          </a:p>
        </p:txBody>
      </p:sp>
    </p:spTree>
    <p:extLst>
      <p:ext uri="{BB962C8B-B14F-4D97-AF65-F5344CB8AC3E}">
        <p14:creationId xmlns:p14="http://schemas.microsoft.com/office/powerpoint/2010/main" val="1022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El" animBg="0"/>
        </p:bldSub>
      </p:bldGraphic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AE3D-20F9-4425-F69F-3CD3CB65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417369-9AB1-0AC7-DE93-319A4FAB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Current Expenses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95974A-EFC2-8189-5D65-9DA3E09A9168}"/>
              </a:ext>
            </a:extLst>
          </p:cNvPr>
          <p:cNvGrpSpPr/>
          <p:nvPr/>
        </p:nvGrpSpPr>
        <p:grpSpPr>
          <a:xfrm>
            <a:off x="1245573" y="1719551"/>
            <a:ext cx="2395748" cy="768075"/>
            <a:chOff x="6827520" y="1539281"/>
            <a:chExt cx="2926080" cy="136024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9CB4418-51D3-B3ED-F93D-FCBD9AAD5A33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28973FE9-92AA-C7D9-4C39-5DCD0DFB149B}"/>
                </a:ext>
              </a:extLst>
            </p:cNvPr>
            <p:cNvSpPr txBox="1"/>
            <p:nvPr/>
          </p:nvSpPr>
          <p:spPr>
            <a:xfrm>
              <a:off x="6893924" y="1605682"/>
              <a:ext cx="2793277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61B5-4B51-D003-472E-718B75683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0" name="Content Placeholder 9" descr="A white surface with a black background&#10;&#10;AI-generated content may be incorrect.">
            <a:extLst>
              <a:ext uri="{FF2B5EF4-FFF2-40B4-BE49-F238E27FC236}">
                <a16:creationId xmlns:a16="http://schemas.microsoft.com/office/drawing/2014/main" id="{F0EF7456-10F0-E82D-8252-9420EF2BB3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8690" y="3557778"/>
            <a:ext cx="2245854" cy="1519711"/>
          </a:xfrm>
        </p:spPr>
      </p:pic>
      <p:pic>
        <p:nvPicPr>
          <p:cNvPr id="12" name="Content Placeholder 11" descr="A close-up of a screw&#10;&#10;AI-generated content may be incorrect.">
            <a:extLst>
              <a:ext uri="{FF2B5EF4-FFF2-40B4-BE49-F238E27FC236}">
                <a16:creationId xmlns:a16="http://schemas.microsoft.com/office/drawing/2014/main" id="{E6FD41CE-7377-2EA3-3CE5-37E9D9B9287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21288282">
            <a:off x="4761171" y="3573128"/>
            <a:ext cx="1266394" cy="611290"/>
          </a:xfrm>
        </p:spPr>
      </p:pic>
      <p:pic>
        <p:nvPicPr>
          <p:cNvPr id="16" name="Content Placeholder 15" descr="A close up of a weight&#10;&#10;AI-generated content may be incorrect.">
            <a:extLst>
              <a:ext uri="{FF2B5EF4-FFF2-40B4-BE49-F238E27FC236}">
                <a16:creationId xmlns:a16="http://schemas.microsoft.com/office/drawing/2014/main" id="{82B6E281-F8DE-DD66-E60D-7069113DD20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tretch>
            <a:fillRect/>
          </a:stretch>
        </p:blipFill>
        <p:spPr>
          <a:xfrm>
            <a:off x="7622982" y="3471299"/>
            <a:ext cx="1692670" cy="1692670"/>
          </a:xfr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196285E-5EB3-7B90-7D0D-140E9F80CDC1}"/>
              </a:ext>
            </a:extLst>
          </p:cNvPr>
          <p:cNvGrpSpPr/>
          <p:nvPr/>
        </p:nvGrpSpPr>
        <p:grpSpPr>
          <a:xfrm>
            <a:off x="4239019" y="1719551"/>
            <a:ext cx="2395748" cy="768075"/>
            <a:chOff x="6827520" y="1539281"/>
            <a:chExt cx="2926080" cy="136024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506204-479F-AC3D-0A38-3FDC9F5616F4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: Rounded Corners 4">
              <a:extLst>
                <a:ext uri="{FF2B5EF4-FFF2-40B4-BE49-F238E27FC236}">
                  <a16:creationId xmlns:a16="http://schemas.microsoft.com/office/drawing/2014/main" id="{F0BD1F22-B649-C49D-CFC7-E642F56CFF31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844860-E9EE-2E1C-6769-DB000A6250BD}"/>
              </a:ext>
            </a:extLst>
          </p:cNvPr>
          <p:cNvGrpSpPr/>
          <p:nvPr/>
        </p:nvGrpSpPr>
        <p:grpSpPr>
          <a:xfrm>
            <a:off x="7300558" y="1720039"/>
            <a:ext cx="2395748" cy="768075"/>
            <a:chOff x="6827520" y="1539281"/>
            <a:chExt cx="2926080" cy="136024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FF4FFCE-2E48-8E2C-706F-4453255BD25B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96B36117-993F-1ABA-5C04-565A006D09A7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706D52-36B2-A80D-CCD1-4D76DB9A78EC}"/>
              </a:ext>
            </a:extLst>
          </p:cNvPr>
          <p:cNvSpPr txBox="1"/>
          <p:nvPr/>
        </p:nvSpPr>
        <p:spPr>
          <a:xfrm>
            <a:off x="1174898" y="1826951"/>
            <a:ext cx="253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Raw Material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9DC12D-E0AC-F733-D807-4498056F3146}"/>
              </a:ext>
            </a:extLst>
          </p:cNvPr>
          <p:cNvSpPr txBox="1"/>
          <p:nvPr/>
        </p:nvSpPr>
        <p:spPr>
          <a:xfrm>
            <a:off x="4581449" y="1826951"/>
            <a:ext cx="175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3A9367-C4F9-273E-7919-20F0376F68D7}"/>
              </a:ext>
            </a:extLst>
          </p:cNvPr>
          <p:cNvSpPr txBox="1"/>
          <p:nvPr/>
        </p:nvSpPr>
        <p:spPr>
          <a:xfrm>
            <a:off x="7642349" y="1832707"/>
            <a:ext cx="165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Bearings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E35FB9F-D76A-DA07-A80C-04F4745F3894}"/>
              </a:ext>
            </a:extLst>
          </p:cNvPr>
          <p:cNvSpPr/>
          <p:nvPr/>
        </p:nvSpPr>
        <p:spPr>
          <a:xfrm>
            <a:off x="1563671" y="5497805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$493.49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9F0AE4-42C5-A997-11BB-42EA6FD16812}"/>
              </a:ext>
            </a:extLst>
          </p:cNvPr>
          <p:cNvSpPr/>
          <p:nvPr/>
        </p:nvSpPr>
        <p:spPr>
          <a:xfrm>
            <a:off x="4567702" y="5497805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$68.07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6F50B08-43A5-7EFE-D2A9-CBD7212ACE48}"/>
              </a:ext>
            </a:extLst>
          </p:cNvPr>
          <p:cNvSpPr/>
          <p:nvPr/>
        </p:nvSpPr>
        <p:spPr>
          <a:xfrm>
            <a:off x="7593624" y="5497805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$105.24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558BFBA-E7C9-F1B8-D332-55F4711DC9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A3700-0A57-6F79-501A-A285CABF99A2}"/>
              </a:ext>
            </a:extLst>
          </p:cNvPr>
          <p:cNvSpPr txBox="1"/>
          <p:nvPr/>
        </p:nvSpPr>
        <p:spPr>
          <a:xfrm>
            <a:off x="1245573" y="2581718"/>
            <a:ext cx="239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304 Stainless Steel Plating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112C8-F384-A327-2111-1D69F72DDF41}"/>
              </a:ext>
            </a:extLst>
          </p:cNvPr>
          <p:cNvSpPr txBox="1"/>
          <p:nvPr/>
        </p:nvSpPr>
        <p:spPr>
          <a:xfrm>
            <a:off x="4271441" y="2573047"/>
            <a:ext cx="2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Screws, Hooks, Standoffs</a:t>
            </a:r>
          </a:p>
        </p:txBody>
      </p:sp>
      <p:pic>
        <p:nvPicPr>
          <p:cNvPr id="1026" name="Picture 2" descr="Image of Product. Front orientation. Male-Female Threaded Hex Standoff, 18-8 Stainless Steel, 1/4&quot; Hex, 1-1/2&quot; Long, 6-32 to 6-32 Thread.">
            <a:extLst>
              <a:ext uri="{FF2B5EF4-FFF2-40B4-BE49-F238E27FC236}">
                <a16:creationId xmlns:a16="http://schemas.microsoft.com/office/drawing/2014/main" id="{3EE05DE2-008B-2B32-84B6-3D5DCD07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570">
            <a:off x="4421566" y="4291162"/>
            <a:ext cx="1809616" cy="6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CC35EA-9EBC-42FF-06B2-16153BE6200A}"/>
              </a:ext>
            </a:extLst>
          </p:cNvPr>
          <p:cNvSpPr txBox="1"/>
          <p:nvPr/>
        </p:nvSpPr>
        <p:spPr>
          <a:xfrm>
            <a:off x="7295507" y="2573047"/>
            <a:ext cx="239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Ceramic Bearings</a:t>
            </a:r>
          </a:p>
        </p:txBody>
      </p:sp>
    </p:spTree>
    <p:extLst>
      <p:ext uri="{BB962C8B-B14F-4D97-AF65-F5344CB8AC3E}">
        <p14:creationId xmlns:p14="http://schemas.microsoft.com/office/powerpoint/2010/main" val="17442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8A304-279F-F9A1-9115-32069FDBA9C5}"/>
              </a:ext>
            </a:extLst>
          </p:cNvPr>
          <p:cNvSpPr/>
          <p:nvPr/>
        </p:nvSpPr>
        <p:spPr>
          <a:xfrm>
            <a:off x="5454136" y="2817997"/>
            <a:ext cx="5144397" cy="3571374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BFB666-5C6D-58DE-A5B8-DC4FB5411A8D}"/>
              </a:ext>
            </a:extLst>
          </p:cNvPr>
          <p:cNvSpPr/>
          <p:nvPr/>
        </p:nvSpPr>
        <p:spPr>
          <a:xfrm>
            <a:off x="97048" y="2817998"/>
            <a:ext cx="5077068" cy="3571373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78B50-D489-0296-0C93-4CFB15377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358" y="5676549"/>
            <a:ext cx="2584978" cy="590931"/>
          </a:xfrm>
        </p:spPr>
        <p:txBody>
          <a:bodyPr/>
          <a:lstStyle/>
          <a:p>
            <a:r>
              <a:rPr lang="en-US"/>
              <a:t>Nicole Vaughn</a:t>
            </a:r>
          </a:p>
          <a:p>
            <a:r>
              <a:rPr lang="en-US"/>
              <a:t>Liquid Propulsion Engineer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229F28-DEDC-4B7E-7DEE-A0367214CA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4112" y="5678877"/>
            <a:ext cx="2434133" cy="590931"/>
          </a:xfrm>
        </p:spPr>
        <p:txBody>
          <a:bodyPr/>
          <a:lstStyle/>
          <a:p>
            <a:r>
              <a:rPr lang="en-US"/>
              <a:t>Alexandre Berger, Ph.D.</a:t>
            </a:r>
          </a:p>
          <a:p>
            <a:r>
              <a:rPr lang="en-US"/>
              <a:t>Assistant Professor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F4C1F0-78AD-3E84-9E74-5C03591014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93671" y="5674499"/>
            <a:ext cx="2434133" cy="498598"/>
          </a:xfrm>
        </p:spPr>
        <p:txBody>
          <a:bodyPr/>
          <a:lstStyle/>
          <a:p>
            <a:r>
              <a:rPr lang="en-US"/>
              <a:t>Shayne McConomy, Ph.D.</a:t>
            </a:r>
          </a:p>
          <a:p>
            <a:r>
              <a:rPr lang="en-US"/>
              <a:t>Professor</a:t>
            </a:r>
          </a:p>
        </p:txBody>
      </p:sp>
      <p:pic>
        <p:nvPicPr>
          <p:cNvPr id="18" name="Picture Placeholder 17" descr="A person with curly hair wearing a suit&#10;&#10;Description automatically generated">
            <a:extLst>
              <a:ext uri="{FF2B5EF4-FFF2-40B4-BE49-F238E27FC236}">
                <a16:creationId xmlns:a16="http://schemas.microsoft.com/office/drawing/2014/main" id="{3F2DE5F0-8D2F-36BA-BD28-B7BBD6B729C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6679" r="16679"/>
          <a:stretch/>
        </p:blipFill>
        <p:spPr>
          <a:xfrm>
            <a:off x="784558" y="3405359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93C837-0DC5-E47A-1EFB-13CBC1A416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4617" y="5674499"/>
            <a:ext cx="2434133" cy="590931"/>
          </a:xfrm>
        </p:spPr>
        <p:txBody>
          <a:bodyPr/>
          <a:lstStyle/>
          <a:p>
            <a:r>
              <a:rPr lang="en-US"/>
              <a:t>Ebony Bland</a:t>
            </a:r>
          </a:p>
          <a:p>
            <a:r>
              <a:rPr lang="en-US"/>
              <a:t>Aerospace Engineer</a:t>
            </a:r>
          </a:p>
        </p:txBody>
      </p:sp>
      <p:pic>
        <p:nvPicPr>
          <p:cNvPr id="26" name="Picture Placeholder 2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47921C5-3C43-F5F7-9816-60617D395EF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5017" r="5017"/>
          <a:stretch/>
        </p:blipFill>
        <p:spPr>
          <a:xfrm>
            <a:off x="8623734" y="3433378"/>
            <a:ext cx="1374005" cy="2061006"/>
          </a:xfrm>
          <a:ln>
            <a:solidFill>
              <a:schemeClr val="accent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04A341-413C-C914-B768-DF46EEC2F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pic>
        <p:nvPicPr>
          <p:cNvPr id="22" name="Picture Placeholder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9006848-784C-76B9-CEE2-ACEFC8EB24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5017" r="5017"/>
          <a:stretch/>
        </p:blipFill>
        <p:spPr>
          <a:xfrm>
            <a:off x="6024116" y="3433378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0E5A90A-1636-E6D0-243C-E825A9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Sponsors &amp; Advisors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1BE19B-83DD-5BDA-4D71-A67994743583}"/>
              </a:ext>
            </a:extLst>
          </p:cNvPr>
          <p:cNvGrpSpPr/>
          <p:nvPr/>
        </p:nvGrpSpPr>
        <p:grpSpPr>
          <a:xfrm>
            <a:off x="1385148" y="1601968"/>
            <a:ext cx="8352177" cy="960277"/>
            <a:chOff x="866062" y="1622319"/>
            <a:chExt cx="8352177" cy="960277"/>
          </a:xfrm>
        </p:grpSpPr>
        <p:pic>
          <p:nvPicPr>
            <p:cNvPr id="19" name="Picture 18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5C883586-7028-1534-B542-46E7862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062" y="1622319"/>
              <a:ext cx="1171767" cy="9602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D896C9-436A-7F9C-AA61-0D604165C61E}"/>
                </a:ext>
              </a:extLst>
            </p:cNvPr>
            <p:cNvSpPr txBox="1"/>
            <p:nvPr/>
          </p:nvSpPr>
          <p:spPr>
            <a:xfrm>
              <a:off x="1914673" y="1743295"/>
              <a:ext cx="7303566" cy="71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Segoe UI Variable Display Semib" pitchFamily="2" charset="0"/>
                  <a:ea typeface="Open Sans SemiBold" pitchFamily="2" charset="0"/>
                  <a:cs typeface="Open Sans SemiBold" pitchFamily="2" charset="0"/>
                </a:rPr>
                <a:t>Marshall Space Flight Center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9B10E5-58B3-A83C-AD06-6255E0838930}"/>
              </a:ext>
            </a:extLst>
          </p:cNvPr>
          <p:cNvSpPr txBox="1"/>
          <p:nvPr/>
        </p:nvSpPr>
        <p:spPr>
          <a:xfrm>
            <a:off x="1600958" y="2882271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Sponsors: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CA302-BDF9-E71C-EDA0-EF90723F79B7}"/>
              </a:ext>
            </a:extLst>
          </p:cNvPr>
          <p:cNvSpPr txBox="1"/>
          <p:nvPr/>
        </p:nvSpPr>
        <p:spPr>
          <a:xfrm>
            <a:off x="7023823" y="2941022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Advisors:</a:t>
            </a:r>
          </a:p>
        </p:txBody>
      </p:sp>
      <p:pic>
        <p:nvPicPr>
          <p:cNvPr id="17" name="Picture Placeholder 16" descr="A person standing in front of a metal structure&#10;&#10;Description automatically generated">
            <a:extLst>
              <a:ext uri="{FF2B5EF4-FFF2-40B4-BE49-F238E27FC236}">
                <a16:creationId xmlns:a16="http://schemas.microsoft.com/office/drawing/2014/main" id="{8C041A62-0DB2-2450-4365-204A32ED5B2F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7"/>
          <a:srcRect l="6388" r="6388"/>
          <a:stretch/>
        </p:blipFill>
        <p:spPr>
          <a:xfrm>
            <a:off x="3120844" y="3405359"/>
            <a:ext cx="1374005" cy="2061006"/>
          </a:xfrm>
          <a:ln w="1270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7FC6BA-19FC-F466-DE5B-C1B4D7B44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98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902AB01-6AFD-2E09-DCE3-78A3740BD2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397266"/>
              </p:ext>
            </p:extLst>
          </p:nvPr>
        </p:nvGraphicFramePr>
        <p:xfrm>
          <a:off x="516075" y="1927917"/>
          <a:ext cx="9753601" cy="340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88C8D8-9550-09DD-53B4-E3F4A0761B02}"/>
              </a:ext>
            </a:extLst>
          </p:cNvPr>
          <p:cNvSpPr/>
          <p:nvPr/>
        </p:nvSpPr>
        <p:spPr>
          <a:xfrm>
            <a:off x="4111827" y="2394925"/>
            <a:ext cx="2562096" cy="96098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FA860-A024-C71A-7A8C-048F6101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F41312-508E-55F1-B4AC-A8116BC4BE83}"/>
              </a:ext>
            </a:extLst>
          </p:cNvPr>
          <p:cNvSpPr/>
          <p:nvPr/>
        </p:nvSpPr>
        <p:spPr>
          <a:xfrm>
            <a:off x="7512487" y="2394925"/>
            <a:ext cx="2562096" cy="96098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B16F9-125D-64FB-8407-87464AC9A106}"/>
              </a:ext>
            </a:extLst>
          </p:cNvPr>
          <p:cNvSpPr txBox="1"/>
          <p:nvPr/>
        </p:nvSpPr>
        <p:spPr>
          <a:xfrm>
            <a:off x="4226947" y="2401510"/>
            <a:ext cx="232871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ea typeface="Calibri"/>
                <a:cs typeface="Calibri"/>
              </a:rPr>
              <a:t>Machining and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6A6A3-EB09-1F22-7A99-0764C2FCE2BE}"/>
              </a:ext>
            </a:extLst>
          </p:cNvPr>
          <p:cNvSpPr txBox="1"/>
          <p:nvPr/>
        </p:nvSpPr>
        <p:spPr>
          <a:xfrm>
            <a:off x="7541420" y="2611513"/>
            <a:ext cx="2562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Documentation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689E3-386E-DB7F-91BC-2D81CB5B2216}"/>
              </a:ext>
            </a:extLst>
          </p:cNvPr>
          <p:cNvSpPr txBox="1"/>
          <p:nvPr/>
        </p:nvSpPr>
        <p:spPr>
          <a:xfrm>
            <a:off x="4111828" y="3626593"/>
            <a:ext cx="256209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Send purchased parts to machine shop and assemble final stand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CC14C-59A9-104D-7A5C-D54CA407F233}"/>
              </a:ext>
            </a:extLst>
          </p:cNvPr>
          <p:cNvSpPr txBox="1"/>
          <p:nvPr/>
        </p:nvSpPr>
        <p:spPr>
          <a:xfrm>
            <a:off x="7541420" y="3628224"/>
            <a:ext cx="2490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Create CAD drawings and begin assembly manual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5F20B-E509-B3CA-6904-9DB7E9592CF2}"/>
              </a:ext>
            </a:extLst>
          </p:cNvPr>
          <p:cNvSpPr txBox="1"/>
          <p:nvPr/>
        </p:nvSpPr>
        <p:spPr>
          <a:xfrm>
            <a:off x="715152" y="3626593"/>
            <a:ext cx="256209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Test WIKA sensor using 3D printed test equipment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B42413-BFB6-6ACF-A376-021AAD352946}"/>
              </a:ext>
            </a:extLst>
          </p:cNvPr>
          <p:cNvSpPr/>
          <p:nvPr/>
        </p:nvSpPr>
        <p:spPr>
          <a:xfrm>
            <a:off x="711167" y="2402967"/>
            <a:ext cx="2562096" cy="96098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A94D2-CC35-8C9E-E3B9-2ED750389E38}"/>
              </a:ext>
            </a:extLst>
          </p:cNvPr>
          <p:cNvSpPr txBox="1"/>
          <p:nvPr/>
        </p:nvSpPr>
        <p:spPr>
          <a:xfrm>
            <a:off x="732473" y="2612042"/>
            <a:ext cx="25286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/>
              <a:t>Sensor Testing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4681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64CFCC-2319-F63B-5D0E-7B0E7863D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Potential budget issues with next trip to NASA-MSFC in Huntsville</a:t>
            </a:r>
          </a:p>
          <a:p>
            <a:r>
              <a:rPr lang="en-US"/>
              <a:t>Machining times</a:t>
            </a:r>
          </a:p>
          <a:p>
            <a:r>
              <a:rPr lang="en-US"/>
              <a:t>Error analysis coding</a:t>
            </a:r>
          </a:p>
          <a:p>
            <a:pPr lvl="1"/>
            <a:r>
              <a:rPr lang="en-US"/>
              <a:t>Trial and error needed to process sensor data and filter noise.</a:t>
            </a:r>
          </a:p>
          <a:p>
            <a:pPr lvl="1"/>
            <a:r>
              <a:rPr lang="en-US"/>
              <a:t>Debugging the uncertainty model may delay accurate thrust validation.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864F0-B34C-F0E9-4040-3FA6F46E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479C0-6D90-737E-6BC6-0B0D9ED9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58D6B3-8C8B-3E47-CCF9-0C099695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Work: Roadblocks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26BCEC-D452-5F45-3C12-ACF4B053DB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90F6F2-085F-DFAF-A63C-55F62BF8FE00}"/>
              </a:ext>
            </a:extLst>
          </p:cNvPr>
          <p:cNvGrpSpPr/>
          <p:nvPr/>
        </p:nvGrpSpPr>
        <p:grpSpPr>
          <a:xfrm>
            <a:off x="0" y="5084256"/>
            <a:ext cx="11001895" cy="1382194"/>
            <a:chOff x="0" y="5018606"/>
            <a:chExt cx="11001895" cy="13821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19AF83-BAB9-F31D-1275-D31D8807A54D}"/>
                </a:ext>
              </a:extLst>
            </p:cNvPr>
            <p:cNvGrpSpPr/>
            <p:nvPr/>
          </p:nvGrpSpPr>
          <p:grpSpPr>
            <a:xfrm>
              <a:off x="10024415" y="5149998"/>
              <a:ext cx="531495" cy="901383"/>
              <a:chOff x="190912" y="5018606"/>
              <a:chExt cx="531495" cy="90138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C4CB9D1-3656-4D38-E991-D687DB6FFB56}"/>
                  </a:ext>
                </a:extLst>
              </p:cNvPr>
              <p:cNvSpPr/>
              <p:nvPr/>
            </p:nvSpPr>
            <p:spPr>
              <a:xfrm>
                <a:off x="412124" y="5417715"/>
                <a:ext cx="85081" cy="5022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6E4FBED-E4D3-5542-5E4A-28A1A81594D3}"/>
                  </a:ext>
                </a:extLst>
              </p:cNvPr>
              <p:cNvSpPr/>
              <p:nvPr/>
            </p:nvSpPr>
            <p:spPr>
              <a:xfrm>
                <a:off x="190912" y="5018606"/>
                <a:ext cx="531495" cy="5143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A8394A-18E9-7A04-EB76-F996D2591D97}"/>
                </a:ext>
              </a:extLst>
            </p:cNvPr>
            <p:cNvGrpSpPr/>
            <p:nvPr/>
          </p:nvGrpSpPr>
          <p:grpSpPr>
            <a:xfrm>
              <a:off x="190912" y="5018606"/>
              <a:ext cx="531495" cy="901383"/>
              <a:chOff x="190912" y="5018606"/>
              <a:chExt cx="531495" cy="90138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D47BDB-E704-CC98-B9B2-522B005B6CDD}"/>
                  </a:ext>
                </a:extLst>
              </p:cNvPr>
              <p:cNvSpPr/>
              <p:nvPr/>
            </p:nvSpPr>
            <p:spPr>
              <a:xfrm>
                <a:off x="412124" y="5417715"/>
                <a:ext cx="85081" cy="5022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CC98125-1EFC-4056-6E2F-2EF257E4A746}"/>
                  </a:ext>
                </a:extLst>
              </p:cNvPr>
              <p:cNvSpPr/>
              <p:nvPr/>
            </p:nvSpPr>
            <p:spPr>
              <a:xfrm>
                <a:off x="190912" y="5018606"/>
                <a:ext cx="531495" cy="5143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E8A2AC-1DC2-0D42-66EF-50C00742306F}"/>
                </a:ext>
              </a:extLst>
            </p:cNvPr>
            <p:cNvGrpSpPr/>
            <p:nvPr/>
          </p:nvGrpSpPr>
          <p:grpSpPr>
            <a:xfrm>
              <a:off x="0" y="5840627"/>
              <a:ext cx="11001895" cy="560173"/>
              <a:chOff x="-719818" y="5537679"/>
              <a:chExt cx="10831177" cy="56017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2EF2FE-7369-26F2-064A-8AD279B035D3}"/>
                  </a:ext>
                </a:extLst>
              </p:cNvPr>
              <p:cNvGrpSpPr/>
              <p:nvPr/>
            </p:nvGrpSpPr>
            <p:grpSpPr>
              <a:xfrm>
                <a:off x="-719818" y="5537679"/>
                <a:ext cx="10668000" cy="560173"/>
                <a:chOff x="0" y="5817767"/>
                <a:chExt cx="10668000" cy="560173"/>
              </a:xfrm>
            </p:grpSpPr>
            <p:sp>
              <p:nvSpPr>
                <p:cNvPr id="15" name="Flowchart: Punched Tape 14">
                  <a:extLst>
                    <a:ext uri="{FF2B5EF4-FFF2-40B4-BE49-F238E27FC236}">
                      <a16:creationId xmlns:a16="http://schemas.microsoft.com/office/drawing/2014/main" id="{D04848F9-29B3-7657-69F4-6F891174B996}"/>
                    </a:ext>
                  </a:extLst>
                </p:cNvPr>
                <p:cNvSpPr/>
                <p:nvPr/>
              </p:nvSpPr>
              <p:spPr>
                <a:xfrm flipH="1">
                  <a:off x="0" y="5817767"/>
                  <a:ext cx="10668000" cy="560173"/>
                </a:xfrm>
                <a:prstGeom prst="flowChartPunchedTap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B4F5168F-153A-3606-29EB-A6D9BA6049A0}"/>
                    </a:ext>
                  </a:extLst>
                </p:cNvPr>
                <p:cNvSpPr/>
                <p:nvPr/>
              </p:nvSpPr>
              <p:spPr>
                <a:xfrm rot="21406593">
                  <a:off x="520343" y="6058192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02D77E45-0E27-E5D1-11BF-224FC7B48489}"/>
                    </a:ext>
                  </a:extLst>
                </p:cNvPr>
                <p:cNvSpPr/>
                <p:nvPr/>
              </p:nvSpPr>
              <p:spPr>
                <a:xfrm rot="21406593">
                  <a:off x="1473286" y="6066281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4E858D9-45FA-7354-517A-C1E055B82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927" y="6028982"/>
                  <a:ext cx="477982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5AB1794-1406-90C9-5E83-65778B151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6789" y="6028982"/>
                  <a:ext cx="375459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CAAF6D91-6CCB-0629-7E55-4347316D8AB9}"/>
                    </a:ext>
                  </a:extLst>
                </p:cNvPr>
                <p:cNvSpPr/>
                <p:nvPr/>
              </p:nvSpPr>
              <p:spPr>
                <a:xfrm rot="269500">
                  <a:off x="4400026" y="6045758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3B4CA72-F0E7-6E05-A90E-3500A31F88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12135" y="6121335"/>
                  <a:ext cx="375459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5251AE07-67A4-40EE-D262-2FBCDEEB8CA8}"/>
                    </a:ext>
                  </a:extLst>
                </p:cNvPr>
                <p:cNvSpPr/>
                <p:nvPr/>
              </p:nvSpPr>
              <p:spPr>
                <a:xfrm>
                  <a:off x="7634724" y="6117983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2091A33-C72F-589F-DBE7-1AFD2E1795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04131" y="6125083"/>
                  <a:ext cx="493223" cy="11441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37B3386F-2BAC-D5F3-0DBA-369F50EC8539}"/>
                    </a:ext>
                  </a:extLst>
                </p:cNvPr>
                <p:cNvSpPr/>
                <p:nvPr/>
              </p:nvSpPr>
              <p:spPr>
                <a:xfrm rot="10800000">
                  <a:off x="6013053" y="6077329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EA8238B-A902-0A35-D0DB-555F07F81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583" y="6077329"/>
                  <a:ext cx="477982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DACADE5B-12C8-58DD-4194-DBD752AD5320}"/>
                  </a:ext>
                </a:extLst>
              </p:cNvPr>
              <p:cNvSpPr/>
              <p:nvPr/>
            </p:nvSpPr>
            <p:spPr>
              <a:xfrm rot="10800000">
                <a:off x="9070674" y="5778103"/>
                <a:ext cx="1040685" cy="63143"/>
              </a:xfrm>
              <a:prstGeom prst="arc">
                <a:avLst>
                  <a:gd name="adj1" fmla="val 16286839"/>
                  <a:gd name="adj2" fmla="val 21555089"/>
                </a:avLst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4" descr="Logo Space Race NASA insignia United States - nasa png download - 1024*1024  - Free Transparent Logo png Download. - Clip Art Library">
              <a:extLst>
                <a:ext uri="{FF2B5EF4-FFF2-40B4-BE49-F238E27FC236}">
                  <a16:creationId xmlns:a16="http://schemas.microsoft.com/office/drawing/2014/main" id="{C45AD04F-3C64-4144-9B2D-8CCCB3F08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068" y="5181409"/>
              <a:ext cx="444962" cy="44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0" descr="Florida State Seminoles - Wikipedia">
              <a:extLst>
                <a:ext uri="{FF2B5EF4-FFF2-40B4-BE49-F238E27FC236}">
                  <a16:creationId xmlns:a16="http://schemas.microsoft.com/office/drawing/2014/main" id="{67008398-ECEE-0593-7120-09C7B8D92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14" y="5081799"/>
              <a:ext cx="380689" cy="38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Car - Free vector clipart images on creazilla.com">
            <a:extLst>
              <a:ext uri="{FF2B5EF4-FFF2-40B4-BE49-F238E27FC236}">
                <a16:creationId xmlns:a16="http://schemas.microsoft.com/office/drawing/2014/main" id="{C5182F70-1DFE-EBE2-5055-AA10B713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092" flipH="1">
            <a:off x="-1257137" y="5530356"/>
            <a:ext cx="931707" cy="5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F8F352-BF7B-C909-06A3-24CBF328C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8471" y="5232862"/>
            <a:ext cx="1524000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0.01296 L 0.03346 0.01204 L 0.04192 0.0081 L 0.04635 0.01296 L 0.05299 0.02106 L 0.06471 0.01157 L 0.07461 0.01204 L 0.08489 0.01898 L 0.09218 0.00995 L 0.10039 0.00995 L 0.10442 0.0169 L 0.1125 0.02083 L 0.12096 0.01805 L 0.13086 0.02361 L 0.13619 0.01759 L 0.1431 0.00718 L 0.1556 0.00741 L 0.15976 0.01505 L 0.16705 0.0206 L 0.17526 0.01018 L 0.18086 0.00995 L 0.19088 0.02222 L 0.20247 0.01782 L 0.2082 0.02454 L 0.21614 0.01227 L 0.22526 0.01273 L 0.23164 0.01968 L 0.23984 0.01759 L 0.24479 0.0213 L 0.25247 0.02153 L 0.25664 0.02569 L 0.26315 0.02083 L 0.26992 0.01273 L 0.27721 0.01018 L 0.28763 0.01829 L 0.29453 0.02153 L 0.30403 0.01829 L 0.3095 0.02176 L 0.31718 0.025 L 0.3276 0.02245 L 0.33203 0.01528 L 0.34049 0.0125 L 0.34479 0.01458 L 0.35442 0.01852 L 0.35911 0.02546 L 0.36797 0.02639 L 0.37408 0.02986 L 0.38073 0.0243 L 0.38867 0.01551 L 0.39895 0.01667 L 0.40442 0.02222 L 0.40963 0.02616 L 0.42435 0.02014 L 0.42825 0.02569 L 0.44231 0.03588 L 0.44908 0.0338 L 0.45442 0.02963 L 0.46054 0.02893 L 0.46823 0.03241 L 0.47435 0.03611 L 0.48229 0.0412 L 0.48984 0.03611 L 0.49648 0.02801 L 0.50299 0.0287 L 0.50937 0.03148 L 0.51484 0.0368 L 0.52044 0.04143 L 0.53007 0.0456 L 0.53606 0.04097 L 0.54362 0.03657 L 0.55273 0.04259 L 0.56041 0.0375 L 0.57057 0.03472 L 0.57343 0.03518 L 0.58216 0.03819 L 0.59049 0.04421 L 0.59869 0.04051 L 0.60963 0.0331 L 0.62291 0.03657 L 0.62786 0.04167 L 0.64075 0.03657 L 0.65169 0.03958 L 0.66002 0.04352 L 0.67265 0.03796 L 0.68125 0.04305 L 0.69635 0.03218 L 0.70507 0.03403 L 0.71471 0.0412 L 0.72382 0.02963 L 0.73776 0.03125 L 0.74479 0.03773 L 0.75325 0.04699 L 0.76406 0.04676 L 0.76888 0.03657 L 0.78047 0.03657 L 0.79414 0.04421 L 0.80599 0.03542 L 0.81198 0.03565 L 0.82174 0.04097 L 0.83359 0.03866 L 0.84414 0.04329 L 0.85442 0.03588 L 0.86927 0.03125 L 0.88099 0.03889 L 0.8901 0.0463 L 0.89922 0.03889 L 0.91875 0.04745 L 0.9276 0.03634 L 0.9681 0.05231 L 0.98372 0.04213 " pathEditMode="relative" rAng="0" ptsTypes="AAAAAAAAAAAAAAAAAAAAAAAAAAAAAAAAAAAAAAAAAAAAAAAAAAAAAAAAAAAAAAAAAAAAAAAAAAAAAAAAAAAAAAAAAAAAAAAAAAAAAAAAAAAAAA">
                                      <p:cBhvr>
                                        <p:cTn id="6" dur="2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7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9956-B97A-1FBB-4DAF-5E9D648A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7CC764-491E-F262-929D-B7FAABB1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Quick Recap</a:t>
            </a:r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A010ECDC-053D-5BA0-A7CD-D70C2E1DC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39" y="2404720"/>
            <a:ext cx="733539" cy="733539"/>
          </a:xfrm>
          <a:prstGeom prst="rect">
            <a:avLst/>
          </a:prstGeom>
        </p:spPr>
      </p:pic>
      <p:pic>
        <p:nvPicPr>
          <p:cNvPr id="239" name="Graphic 238" descr="List with solid fill">
            <a:extLst>
              <a:ext uri="{FF2B5EF4-FFF2-40B4-BE49-F238E27FC236}">
                <a16:creationId xmlns:a16="http://schemas.microsoft.com/office/drawing/2014/main" id="{072673B5-F3BD-D026-C58E-594C7E621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8505" y="3686634"/>
            <a:ext cx="744334" cy="744334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E59A7CE1-5BE4-3F00-C1A6-E26FB88762C2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21089FF9-827A-773F-ED5D-4581EBFE2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DE3CAEF2-691D-FC89-D22B-F025AED8C108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B4CF6-E24C-E1D8-D9C3-D32E3BBFA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3782D5A-1680-E609-958F-1C06A4FB3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293749"/>
              </p:ext>
            </p:extLst>
          </p:nvPr>
        </p:nvGraphicFramePr>
        <p:xfrm>
          <a:off x="298174" y="1489620"/>
          <a:ext cx="4822466" cy="488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0A70B-5326-1E5C-61CF-337568A1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22</a:t>
            </a:fld>
            <a:endParaRPr lang="en-US">
              <a:latin typeface="Aptos Display"/>
            </a:endParaRPr>
          </a:p>
        </p:txBody>
      </p:sp>
      <p:pic>
        <p:nvPicPr>
          <p:cNvPr id="4" name="Content Placeholder 3" descr="A metal frame with a blue engine&#10;&#10;AI-generated content may be incorrect.">
            <a:extLst>
              <a:ext uri="{FF2B5EF4-FFF2-40B4-BE49-F238E27FC236}">
                <a16:creationId xmlns:a16="http://schemas.microsoft.com/office/drawing/2014/main" id="{3A710626-FCF6-EFCF-4D6B-20A03A8D8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5442337" y="1985797"/>
            <a:ext cx="4989340" cy="33256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8761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EF2F6D8-4ABF-55AB-100A-958B7C1EF7C0}"/>
              </a:ext>
            </a:extLst>
          </p:cNvPr>
          <p:cNvSpPr/>
          <p:nvPr/>
        </p:nvSpPr>
        <p:spPr>
          <a:xfrm>
            <a:off x="-16669" y="1417476"/>
            <a:ext cx="10684669" cy="4699827"/>
          </a:xfrm>
          <a:prstGeom prst="rect">
            <a:avLst/>
          </a:prstGeom>
          <a:solidFill>
            <a:srgbClr val="CEB88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2C3A-7A8A-0366-45C6-425D9A435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814D7AAC-4D51-67E6-F44E-4FD1870599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/>
              <a:t>Jeffrey Hill</a:t>
            </a:r>
          </a:p>
          <a:p>
            <a:pPr algn="ctr"/>
            <a:r>
              <a:rPr lang="en-US"/>
              <a:t>Thermal Fluids Engineer</a:t>
            </a:r>
          </a:p>
        </p:txBody>
      </p:sp>
      <p:pic>
        <p:nvPicPr>
          <p:cNvPr id="9" name="Picture Placeholder 8" descr="A person in a suit and tie&#10;&#10;Description automatically generated">
            <a:extLst>
              <a:ext uri="{FF2B5EF4-FFF2-40B4-BE49-F238E27FC236}">
                <a16:creationId xmlns:a16="http://schemas.microsoft.com/office/drawing/2014/main" id="{CB1041E9-759C-D919-675E-8E4E631738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ABC81-5DE4-2CFC-0469-1657FF7C0C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/>
              <a:t>Ryan Kaczmarczyk</a:t>
            </a:r>
          </a:p>
          <a:p>
            <a:pPr algn="ctr"/>
            <a:r>
              <a:rPr lang="en-US"/>
              <a:t>Controls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Aidan Hoolihan</a:t>
            </a:r>
          </a:p>
          <a:p>
            <a:r>
              <a:rPr lang="en-US">
                <a:ea typeface="Calibri"/>
                <a:cs typeface="Calibri"/>
              </a:rPr>
              <a:t>Materials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53276" y="4625297"/>
            <a:ext cx="2361446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Nicholas Jensen</a:t>
            </a:r>
            <a:endParaRPr lang="en-US"/>
          </a:p>
          <a:p>
            <a:pPr algn="ctr"/>
            <a:r>
              <a:rPr lang="en-US">
                <a:ea typeface="Calibri"/>
                <a:cs typeface="Calibri"/>
              </a:rPr>
              <a:t>Manufacturing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pic>
        <p:nvPicPr>
          <p:cNvPr id="2048" name="Picture Placeholder 2047" descr="A person in a suit and tie&#10;&#10;Description automatically generated">
            <a:extLst>
              <a:ext uri="{FF2B5EF4-FFF2-40B4-BE49-F238E27FC236}">
                <a16:creationId xmlns:a16="http://schemas.microsoft.com/office/drawing/2014/main" id="{CA9A56E6-C1D6-13B1-7490-4C536383D4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2366" r="12366"/>
          <a:stretch/>
        </p:blipFill>
        <p:spPr>
          <a:ln>
            <a:solidFill>
              <a:schemeClr val="tx1"/>
            </a:solidFill>
          </a:ln>
        </p:spPr>
      </p:pic>
      <p:pic>
        <p:nvPicPr>
          <p:cNvPr id="32" name="Picture Placeholder 1">
            <a:extLst>
              <a:ext uri="{FF2B5EF4-FFF2-40B4-BE49-F238E27FC236}">
                <a16:creationId xmlns:a16="http://schemas.microsoft.com/office/drawing/2014/main" id="{B946A306-EA86-45B6-37CD-51A5D63B2D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/>
          <a:stretch/>
        </p:blipFill>
        <p:spPr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Placeholder 54" descr="A person in a suit smiling&#10;&#10;Description automatically generated">
            <a:extLst>
              <a:ext uri="{FF2B5EF4-FFF2-40B4-BE49-F238E27FC236}">
                <a16:creationId xmlns:a16="http://schemas.microsoft.com/office/drawing/2014/main" id="{FE26FAC2-F2CB-EEF4-D972-C137E4CFBF3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/>
          <a:srcRect l="9935" r="9935"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4625297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Edward </a:t>
            </a:r>
            <a:r>
              <a:rPr lang="en-US" err="1">
                <a:ea typeface="Calibri"/>
                <a:cs typeface="Calibri"/>
              </a:rPr>
              <a:t>Zapert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>
                <a:ea typeface="Calibri"/>
                <a:cs typeface="Calibri"/>
              </a:rPr>
              <a:t>Design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1721B-0444-8B60-C7B6-B9EEBDF5D3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A71604-56EF-D2BE-146B-793BD3F4BD7E}"/>
              </a:ext>
            </a:extLst>
          </p:cNvPr>
          <p:cNvSpPr/>
          <p:nvPr/>
        </p:nvSpPr>
        <p:spPr>
          <a:xfrm>
            <a:off x="2460175" y="5659151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68CCAD-3DDD-C679-FE8B-FD4AF072D8D8}"/>
              </a:ext>
            </a:extLst>
          </p:cNvPr>
          <p:cNvSpPr/>
          <p:nvPr/>
        </p:nvSpPr>
        <p:spPr>
          <a:xfrm>
            <a:off x="4661987" y="5134603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0030C3-C3A2-32F0-9ACA-1AC9558534C3}"/>
              </a:ext>
            </a:extLst>
          </p:cNvPr>
          <p:cNvSpPr/>
          <p:nvPr/>
        </p:nvSpPr>
        <p:spPr>
          <a:xfrm>
            <a:off x="9089922" y="5134603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6A0FEE5-F072-E395-1B5A-69B319809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453" y="2318425"/>
            <a:ext cx="1828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6105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Green Propellant Infusion Mission (GPIM) project completes the fourth hot-fire acceptance test on a 1 Newton thruster.">
            <a:extLst>
              <a:ext uri="{FF2B5EF4-FFF2-40B4-BE49-F238E27FC236}">
                <a16:creationId xmlns:a16="http://schemas.microsoft.com/office/drawing/2014/main" id="{347034CE-AA86-6C21-8199-40D9676D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81" r="22236" b="5"/>
          <a:stretch/>
        </p:blipFill>
        <p:spPr bwMode="auto">
          <a:xfrm>
            <a:off x="5628139" y="0"/>
            <a:ext cx="5049006" cy="60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pink light&#10;&#10;Description automatically generated">
            <a:extLst>
              <a:ext uri="{FF2B5EF4-FFF2-40B4-BE49-F238E27FC236}">
                <a16:creationId xmlns:a16="http://schemas.microsoft.com/office/drawing/2014/main" id="{F05BC22E-CB61-790C-F6A2-A69D58E1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52" y="-10240"/>
            <a:ext cx="8021329" cy="6162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DE6B7-78E2-90B4-E4F2-16FD02C3F46E}"/>
              </a:ext>
            </a:extLst>
          </p:cNvPr>
          <p:cNvSpPr/>
          <p:nvPr/>
        </p:nvSpPr>
        <p:spPr>
          <a:xfrm>
            <a:off x="0" y="-1"/>
            <a:ext cx="5628139" cy="6152779"/>
          </a:xfrm>
          <a:prstGeom prst="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26" y="2602293"/>
            <a:ext cx="5049006" cy="2130128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txBody>
          <a:bodyPr vert="horz" lIns="91440" tIns="182880" rIns="0" bIns="0" rtlCol="0" anchor="t">
            <a:noAutofit/>
          </a:bodyPr>
          <a:lstStyle/>
          <a:p>
            <a:pPr>
              <a:lnSpc>
                <a:spcPts val="3100"/>
              </a:lnSpc>
              <a:spcBef>
                <a:spcPts val="600"/>
              </a:spcBef>
            </a:pPr>
            <a:r>
              <a:rPr lang="en-US" b="0" i="0">
                <a:solidFill>
                  <a:schemeClr val="bg1"/>
                </a:solidFill>
                <a:effectLst/>
              </a:rPr>
              <a:t>The objective of this project is to develop a thrust stand that can take accurate measurements of a 0.1N green propellant thruster. 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141B8-1FA6-5318-A7AB-8522A1C5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7" y="1197368"/>
            <a:ext cx="9753600" cy="1071169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93512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D1A53-7278-3DE5-A3B0-5A108472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ED1CE-BFC7-392F-2855-D191E688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44A08F-DC98-81A3-D7D6-8552BFAA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0BF526-B4F7-D30F-AD0F-40D18684A2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AE8A62C-77DC-8B6A-B238-45D09E0C1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767044"/>
              </p:ext>
            </p:extLst>
          </p:nvPr>
        </p:nvGraphicFramePr>
        <p:xfrm>
          <a:off x="457200" y="2075536"/>
          <a:ext cx="5042568" cy="33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An Aerojet Rocketdyne researcher examines a container of the Advanced Spacecraft Energetic Non-Toxic (ASCENT) ">
            <a:extLst>
              <a:ext uri="{FF2B5EF4-FFF2-40B4-BE49-F238E27FC236}">
                <a16:creationId xmlns:a16="http://schemas.microsoft.com/office/drawing/2014/main" id="{3E327D1B-1134-1F59-CA76-DA1E93232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45666"/>
          <a:stretch/>
        </p:blipFill>
        <p:spPr bwMode="auto">
          <a:xfrm>
            <a:off x="7434895" y="757130"/>
            <a:ext cx="3117130" cy="310896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Lunar Flashlight | NASA Jet Propulsion Laboratory (JPL)">
            <a:extLst>
              <a:ext uri="{FF2B5EF4-FFF2-40B4-BE49-F238E27FC236}">
                <a16:creationId xmlns:a16="http://schemas.microsoft.com/office/drawing/2014/main" id="{DA856BE8-16B3-99B7-4607-C8F916B12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1"/>
          <a:stretch/>
        </p:blipFill>
        <p:spPr bwMode="auto">
          <a:xfrm>
            <a:off x="5692134" y="3543300"/>
            <a:ext cx="3108960" cy="310896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1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F3EDBC-A3C5-F2C5-FA96-50BDB7D73562}"/>
              </a:ext>
            </a:extLst>
          </p:cNvPr>
          <p:cNvSpPr/>
          <p:nvPr/>
        </p:nvSpPr>
        <p:spPr>
          <a:xfrm>
            <a:off x="-157316" y="2319556"/>
            <a:ext cx="4764178" cy="3233117"/>
          </a:xfrm>
          <a:prstGeom prst="roundRect">
            <a:avLst>
              <a:gd name="adj" fmla="val 1178"/>
            </a:avLst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07F53-3E38-E85D-21E8-2727F003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DEB83-02AF-745C-A84E-BBF05182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80ECBF-74AA-D1E2-9020-062B4D23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247475"/>
            <a:ext cx="9753600" cy="960276"/>
          </a:xfrm>
        </p:spPr>
        <p:txBody>
          <a:bodyPr/>
          <a:lstStyle/>
          <a:p>
            <a:r>
              <a:rPr lang="en-US"/>
              <a:t>What Makes a Good Thrust Stand?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6A0F3A-A188-F57B-FABD-25C3FC77A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EFE9B0-69B3-EA6E-F74B-2CE5AB23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13" y="1898007"/>
            <a:ext cx="5506390" cy="427419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2E3F44-6C7A-F87B-94E6-5C636AF90881}"/>
              </a:ext>
            </a:extLst>
          </p:cNvPr>
          <p:cNvCxnSpPr>
            <a:cxnSpLocks/>
          </p:cNvCxnSpPr>
          <p:nvPr/>
        </p:nvCxnSpPr>
        <p:spPr>
          <a:xfrm flipV="1">
            <a:off x="6964587" y="4045420"/>
            <a:ext cx="461394" cy="2978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E4AFEA-A290-655E-BA3F-5AC3498B06C4}"/>
              </a:ext>
            </a:extLst>
          </p:cNvPr>
          <p:cNvSpPr txBox="1"/>
          <p:nvPr/>
        </p:nvSpPr>
        <p:spPr>
          <a:xfrm>
            <a:off x="399177" y="1183546"/>
            <a:ext cx="559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82F40"/>
                </a:solidFill>
              </a:rPr>
              <a:t>To answer this question lets first look at an example: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B9C391-882C-9C91-885F-D6E5E4849D60}"/>
              </a:ext>
            </a:extLst>
          </p:cNvPr>
          <p:cNvCxnSpPr>
            <a:cxnSpLocks/>
          </p:cNvCxnSpPr>
          <p:nvPr/>
        </p:nvCxnSpPr>
        <p:spPr>
          <a:xfrm flipV="1">
            <a:off x="7745949" y="3816881"/>
            <a:ext cx="0" cy="516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Refresh Ccw Flat Red Color Icon Roll Update Isolated Vector, Roll, Update,  Isolated PNG and Vector with Transparent Background for Free Download">
            <a:extLst>
              <a:ext uri="{FF2B5EF4-FFF2-40B4-BE49-F238E27FC236}">
                <a16:creationId xmlns:a16="http://schemas.microsoft.com/office/drawing/2014/main" id="{23581A56-9C33-18F2-BEA1-93421044C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t="22585" r="18634" b="21873"/>
          <a:stretch/>
        </p:blipFill>
        <p:spPr bwMode="auto">
          <a:xfrm>
            <a:off x="5658163" y="2675958"/>
            <a:ext cx="671544" cy="7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632479-B30D-7512-05DD-20D7F4FC6F9F}"/>
              </a:ext>
            </a:extLst>
          </p:cNvPr>
          <p:cNvGrpSpPr/>
          <p:nvPr/>
        </p:nvGrpSpPr>
        <p:grpSpPr>
          <a:xfrm>
            <a:off x="8834374" y="3666932"/>
            <a:ext cx="777162" cy="1404462"/>
            <a:chOff x="8834374" y="3821036"/>
            <a:chExt cx="777162" cy="1250357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F6691C4-982C-3D0D-66F6-A6D5B5543D0E}"/>
                </a:ext>
              </a:extLst>
            </p:cNvPr>
            <p:cNvSpPr/>
            <p:nvPr/>
          </p:nvSpPr>
          <p:spPr>
            <a:xfrm rot="19231783">
              <a:off x="9067779" y="4750259"/>
              <a:ext cx="543757" cy="14730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A9F75D6-675B-177D-4E67-23BA9217CFB2}"/>
                </a:ext>
              </a:extLst>
            </p:cNvPr>
            <p:cNvSpPr/>
            <p:nvPr/>
          </p:nvSpPr>
          <p:spPr>
            <a:xfrm rot="16582141">
              <a:off x="8899184" y="4661739"/>
              <a:ext cx="543757" cy="14730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F685C97B-F284-5E0F-C238-DD53A5F16CC9}"/>
                </a:ext>
              </a:extLst>
            </p:cNvPr>
            <p:cNvSpPr/>
            <p:nvPr/>
          </p:nvSpPr>
          <p:spPr>
            <a:xfrm rot="14831682">
              <a:off x="8289365" y="4366045"/>
              <a:ext cx="1250357" cy="1603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63345B5-BB7E-9116-E21D-758CCEC1B9F4}"/>
              </a:ext>
            </a:extLst>
          </p:cNvPr>
          <p:cNvSpPr/>
          <p:nvPr/>
        </p:nvSpPr>
        <p:spPr>
          <a:xfrm>
            <a:off x="6964587" y="4353550"/>
            <a:ext cx="1382795" cy="11991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68601240-ED04-7022-127C-6CEF79D30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2427611"/>
            <a:ext cx="4412485" cy="471251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Pictured on the right is what NASA-MSFC currently uses for micro thrust measurement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Thrust stand is fired in vacuum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The 0.1N thruster collects data that is small and easily skewed</a:t>
            </a:r>
            <a:endParaRPr lang="en-US" sz="60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Thruster pushes upward to rotate see-saw, pushing into force sensor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Wires/piping through stand power sensors and provide propellant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Flame bucket diverts heat away from stand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Current stand is made of aluminum</a:t>
            </a:r>
          </a:p>
          <a:p>
            <a:pPr>
              <a:spcBef>
                <a:spcPts val="1200"/>
              </a:spcBef>
            </a:pP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0.00162 L 0.00951 -0.01157 L 0.00053 -0.00138 L 0.00951 -0.01157 C 0.00599 -0.00787 0.00404 -0.00393 0.00053 -4.07407E-6 C 0.00378 -0.00393 0.00612 -0.00787 0.00938 -0.01157 C 0.00743 -0.00671 0.00196 -0.00532 -4.16667E-6 -4.07407E-6 " pathEditMode="relative" rAng="0" ptsTypes="AAAAAAA">
                                      <p:cBhvr>
                                        <p:cTn id="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509 L -0.00026 -0.01898 L 0.0013 0.00162 C 0.00143 -0.00694 0.00091 -0.01134 0.00104 -0.01967 C 0.00039 -0.00972 0.00052 -0.01042 3.54167E-6 -1.48148E-6 " pathEditMode="relative" rAng="0" ptsTypes="AAAAA">
                                      <p:cBhvr>
                                        <p:cTn id="1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900000">
                                      <p:cBhvr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720000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720000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720000">
                                      <p:cBhvr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EA76-02ED-F9BA-00E8-BAB1BAD0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E0637-81C3-0ECE-46DD-B0ACBB7E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7D572-8937-9113-A9E0-458A3402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64BD52-02D3-9CCF-4673-E78F3DB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247475"/>
            <a:ext cx="9753600" cy="960276"/>
          </a:xfrm>
        </p:spPr>
        <p:txBody>
          <a:bodyPr/>
          <a:lstStyle/>
          <a:p>
            <a:r>
              <a:rPr lang="en-US"/>
              <a:t>What Makes a Good Thrust Stand?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B49B19-BB59-61D3-0C6A-E9BF9B2CCA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6A70D-3389-0B1C-B01C-FC3A0B32E5ED}"/>
              </a:ext>
            </a:extLst>
          </p:cNvPr>
          <p:cNvSpPr txBox="1"/>
          <p:nvPr/>
        </p:nvSpPr>
        <p:spPr>
          <a:xfrm>
            <a:off x="5240417" y="1160227"/>
            <a:ext cx="559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82F40"/>
                </a:solidFill>
              </a:rPr>
              <a:t>What does this tell us about our sponsors needs?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A935E5-B0AF-920F-4508-8AA4305183D6}"/>
              </a:ext>
            </a:extLst>
          </p:cNvPr>
          <p:cNvSpPr/>
          <p:nvPr/>
        </p:nvSpPr>
        <p:spPr>
          <a:xfrm>
            <a:off x="1716425" y="2120503"/>
            <a:ext cx="1908762" cy="47452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NASA-MSFC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C8248E-A75F-02AA-72EA-2153B423933D}"/>
              </a:ext>
            </a:extLst>
          </p:cNvPr>
          <p:cNvSpPr/>
          <p:nvPr/>
        </p:nvSpPr>
        <p:spPr>
          <a:xfrm>
            <a:off x="5353653" y="2131628"/>
            <a:ext cx="2114173" cy="5365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 b="1"/>
              <a:t>Gathered Insights</a:t>
            </a:r>
          </a:p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23FA3-4026-7424-776D-E03FF7C3171C}"/>
              </a:ext>
            </a:extLst>
          </p:cNvPr>
          <p:cNvGrpSpPr/>
          <p:nvPr/>
        </p:nvGrpSpPr>
        <p:grpSpPr>
          <a:xfrm>
            <a:off x="5344226" y="2636719"/>
            <a:ext cx="1111045" cy="965324"/>
            <a:chOff x="4937916" y="2463676"/>
            <a:chExt cx="1111045" cy="9653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08E0FC-6A55-A2C8-8365-A5F2E450E992}"/>
                </a:ext>
              </a:extLst>
            </p:cNvPr>
            <p:cNvSpPr/>
            <p:nvPr/>
          </p:nvSpPr>
          <p:spPr>
            <a:xfrm>
              <a:off x="4960614" y="2547352"/>
              <a:ext cx="1037063" cy="881648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pic>
          <p:nvPicPr>
            <p:cNvPr id="14" name="Graphic 13" descr="Meeting with solid fill">
              <a:extLst>
                <a:ext uri="{FF2B5EF4-FFF2-40B4-BE49-F238E27FC236}">
                  <a16:creationId xmlns:a16="http://schemas.microsoft.com/office/drawing/2014/main" id="{C65B082C-C23A-E135-DA72-8A176522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13385" y="2463676"/>
              <a:ext cx="731520" cy="731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F003BF-FE3E-1574-EE7D-B003F3927893}"/>
                </a:ext>
              </a:extLst>
            </p:cNvPr>
            <p:cNvSpPr txBox="1"/>
            <p:nvPr/>
          </p:nvSpPr>
          <p:spPr>
            <a:xfrm>
              <a:off x="4937916" y="3067822"/>
              <a:ext cx="11110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Meetings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7A16D0-BB1D-67A3-522C-DFE85362B000}"/>
              </a:ext>
            </a:extLst>
          </p:cNvPr>
          <p:cNvGrpSpPr/>
          <p:nvPr/>
        </p:nvGrpSpPr>
        <p:grpSpPr>
          <a:xfrm>
            <a:off x="6458046" y="2712125"/>
            <a:ext cx="1111045" cy="881718"/>
            <a:chOff x="6059008" y="2552752"/>
            <a:chExt cx="1111045" cy="8817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9C42C3-1C57-03F0-761D-B733189BED59}"/>
                </a:ext>
              </a:extLst>
            </p:cNvPr>
            <p:cNvSpPr/>
            <p:nvPr/>
          </p:nvSpPr>
          <p:spPr>
            <a:xfrm>
              <a:off x="6096000" y="2557772"/>
              <a:ext cx="981595" cy="876698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/>
            </a:p>
            <a:p>
              <a:pPr algn="ctr"/>
              <a:endParaRPr lang="en-US" sz="1500" b="1"/>
            </a:p>
            <a:p>
              <a:pPr algn="ctr"/>
              <a:endParaRPr lang="en-US" sz="1500" b="1"/>
            </a:p>
            <a:p>
              <a:pPr algn="ctr"/>
              <a:endParaRPr lang="en-US" sz="15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369218-7C98-1434-6E71-97F98CE824C3}"/>
                </a:ext>
              </a:extLst>
            </p:cNvPr>
            <p:cNvSpPr txBox="1"/>
            <p:nvPr/>
          </p:nvSpPr>
          <p:spPr>
            <a:xfrm>
              <a:off x="6059008" y="3083479"/>
              <a:ext cx="11110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Lab Visit</a:t>
              </a:r>
            </a:p>
          </p:txBody>
        </p:sp>
        <p:pic>
          <p:nvPicPr>
            <p:cNvPr id="18" name="Graphic 17" descr="Scientist female with solid fill">
              <a:extLst>
                <a:ext uri="{FF2B5EF4-FFF2-40B4-BE49-F238E27FC236}">
                  <a16:creationId xmlns:a16="http://schemas.microsoft.com/office/drawing/2014/main" id="{5D013878-CED3-356A-9858-AD474255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9730" y="2552752"/>
              <a:ext cx="602191" cy="602191"/>
            </a:xfrm>
            <a:prstGeom prst="rect">
              <a:avLst/>
            </a:prstGeom>
          </p:spPr>
        </p:pic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32FE8FB-B7EE-9CC0-6E3F-35FFCD647B53}"/>
              </a:ext>
            </a:extLst>
          </p:cNvPr>
          <p:cNvSpPr/>
          <p:nvPr/>
        </p:nvSpPr>
        <p:spPr>
          <a:xfrm>
            <a:off x="3850393" y="2222114"/>
            <a:ext cx="1236226" cy="27130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1BEA7361-397D-0898-9F93-7A8D79F2C16D}"/>
              </a:ext>
            </a:extLst>
          </p:cNvPr>
          <p:cNvSpPr/>
          <p:nvPr/>
        </p:nvSpPr>
        <p:spPr>
          <a:xfrm rot="10800000">
            <a:off x="7968003" y="4482002"/>
            <a:ext cx="798551" cy="1215831"/>
          </a:xfrm>
          <a:prstGeom prst="bentArrow">
            <a:avLst>
              <a:gd name="adj1" fmla="val 22344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2C1712-7D59-13C4-AA0E-797B20BFA775}"/>
              </a:ext>
            </a:extLst>
          </p:cNvPr>
          <p:cNvSpPr/>
          <p:nvPr/>
        </p:nvSpPr>
        <p:spPr>
          <a:xfrm>
            <a:off x="7644506" y="3593843"/>
            <a:ext cx="2020324" cy="72997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Improvement Areas</a:t>
            </a: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461B306A-9B14-7F10-288C-4FC72DC1E1DA}"/>
              </a:ext>
            </a:extLst>
          </p:cNvPr>
          <p:cNvSpPr/>
          <p:nvPr/>
        </p:nvSpPr>
        <p:spPr>
          <a:xfrm rot="5400000">
            <a:off x="7885645" y="2529012"/>
            <a:ext cx="1199535" cy="731520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575E34-EDCC-413D-10B6-02E30C7A16C5}"/>
              </a:ext>
            </a:extLst>
          </p:cNvPr>
          <p:cNvGrpSpPr/>
          <p:nvPr/>
        </p:nvGrpSpPr>
        <p:grpSpPr>
          <a:xfrm>
            <a:off x="5375731" y="5098217"/>
            <a:ext cx="2100902" cy="815180"/>
            <a:chOff x="5462359" y="4606444"/>
            <a:chExt cx="2100902" cy="81518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F93C385-3F45-AB9A-CE41-37A643456775}"/>
                </a:ext>
              </a:extLst>
            </p:cNvPr>
            <p:cNvSpPr/>
            <p:nvPr/>
          </p:nvSpPr>
          <p:spPr>
            <a:xfrm>
              <a:off x="5462359" y="4606444"/>
              <a:ext cx="2100902" cy="81518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/>
                <a:t> Defined Needs</a:t>
              </a:r>
            </a:p>
          </p:txBody>
        </p:sp>
        <p:pic>
          <p:nvPicPr>
            <p:cNvPr id="26" name="Graphic 25" descr="Clipboard Checked with solid fill">
              <a:extLst>
                <a:ext uri="{FF2B5EF4-FFF2-40B4-BE49-F238E27FC236}">
                  <a16:creationId xmlns:a16="http://schemas.microsoft.com/office/drawing/2014/main" id="{DBFDEB40-795B-CE3D-45E0-8192F60C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728" y="4725547"/>
              <a:ext cx="598070" cy="598070"/>
            </a:xfrm>
            <a:prstGeom prst="rect">
              <a:avLst/>
            </a:prstGeom>
          </p:spPr>
        </p:pic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A43B2C-890F-55A7-E1B0-93553EFDF078}"/>
              </a:ext>
            </a:extLst>
          </p:cNvPr>
          <p:cNvSpPr/>
          <p:nvPr/>
        </p:nvSpPr>
        <p:spPr>
          <a:xfrm rot="10800000">
            <a:off x="3828553" y="5370156"/>
            <a:ext cx="1236226" cy="27130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D46F6C4-6025-8E24-42CE-0CB5A8B391BD}"/>
              </a:ext>
            </a:extLst>
          </p:cNvPr>
          <p:cNvSpPr/>
          <p:nvPr/>
        </p:nvSpPr>
        <p:spPr>
          <a:xfrm>
            <a:off x="1716425" y="5215080"/>
            <a:ext cx="1908762" cy="5365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Refined Details</a:t>
            </a:r>
          </a:p>
        </p:txBody>
      </p:sp>
    </p:spTree>
    <p:extLst>
      <p:ext uri="{BB962C8B-B14F-4D97-AF65-F5344CB8AC3E}">
        <p14:creationId xmlns:p14="http://schemas.microsoft.com/office/powerpoint/2010/main" val="817680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E0FD-0D6A-0E23-BB9A-BD8A6A9D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075735A-82F2-1AF2-37FF-B312F0EC86AC}"/>
              </a:ext>
            </a:extLst>
          </p:cNvPr>
          <p:cNvSpPr/>
          <p:nvPr/>
        </p:nvSpPr>
        <p:spPr>
          <a:xfrm>
            <a:off x="-167148" y="1916883"/>
            <a:ext cx="4829846" cy="4311309"/>
          </a:xfrm>
          <a:prstGeom prst="roundRect">
            <a:avLst>
              <a:gd name="adj" fmla="val 1178"/>
            </a:avLst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F4AA0DCF-7742-E0A9-B147-206D440A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2427611"/>
            <a:ext cx="4412485" cy="471251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Pictured previously is what NASA-MSFC currently uses for micro thrust measurement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Thrust stand is fired in vacuum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The 0.1N thruster collects data that is small and easily skewed</a:t>
            </a:r>
            <a:endParaRPr lang="en-US" sz="60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Thruster pushes upward to rotate see-saw, pushing into force sensor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Wires/piping through stand power sensors and provide propellant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Flame bucket diverts heat away from stand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</a:rPr>
              <a:t>Current stand is made of aluminum</a:t>
            </a:r>
          </a:p>
          <a:p>
            <a:pPr>
              <a:spcBef>
                <a:spcPts val="1200"/>
              </a:spcBef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DAD0E-84DA-7FEB-9E82-C936988A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33516-1BEB-9E1A-E00A-334441C5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CFC0B-9010-C47C-1287-E8CA5B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247475"/>
            <a:ext cx="9753600" cy="960276"/>
          </a:xfrm>
        </p:spPr>
        <p:txBody>
          <a:bodyPr/>
          <a:lstStyle/>
          <a:p>
            <a:r>
              <a:rPr lang="en-US"/>
              <a:t>What Makes a Good Thrust Stand?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7570EA-2B2B-D5FD-BBAB-145839798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4BFB0-DD18-7D7A-FA1E-948D93145243}"/>
              </a:ext>
            </a:extLst>
          </p:cNvPr>
          <p:cNvSpPr txBox="1"/>
          <p:nvPr/>
        </p:nvSpPr>
        <p:spPr>
          <a:xfrm>
            <a:off x="7069217" y="1100961"/>
            <a:ext cx="559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82F40"/>
                </a:solidFill>
              </a:rPr>
              <a:t>Team 517’s Interpreted Needs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1605A5-F8D2-CC3C-CFBD-35D81109F266}"/>
              </a:ext>
            </a:extLst>
          </p:cNvPr>
          <p:cNvSpPr/>
          <p:nvPr/>
        </p:nvSpPr>
        <p:spPr>
          <a:xfrm>
            <a:off x="5268162" y="1916883"/>
            <a:ext cx="5399838" cy="4271368"/>
          </a:xfrm>
          <a:prstGeom prst="roundRect">
            <a:avLst>
              <a:gd name="adj" fmla="val 11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D309BF-5F40-7A60-64FB-BC4184966C2D}"/>
              </a:ext>
            </a:extLst>
          </p:cNvPr>
          <p:cNvSpPr/>
          <p:nvPr/>
        </p:nvSpPr>
        <p:spPr>
          <a:xfrm>
            <a:off x="754144" y="2593829"/>
            <a:ext cx="1630837" cy="219063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C1BBF-A171-1A86-E4FE-36C84F022C1E}"/>
              </a:ext>
            </a:extLst>
          </p:cNvPr>
          <p:cNvSpPr/>
          <p:nvPr/>
        </p:nvSpPr>
        <p:spPr>
          <a:xfrm>
            <a:off x="1396769" y="2946908"/>
            <a:ext cx="1170264" cy="205777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4757C4-8772-ADB6-EF5A-EC7B4EDD223C}"/>
              </a:ext>
            </a:extLst>
          </p:cNvPr>
          <p:cNvGrpSpPr/>
          <p:nvPr/>
        </p:nvGrpSpPr>
        <p:grpSpPr>
          <a:xfrm>
            <a:off x="324083" y="3286701"/>
            <a:ext cx="3931731" cy="396109"/>
            <a:chOff x="132735" y="3113086"/>
            <a:chExt cx="3931731" cy="3961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3105B3-F859-E169-B4D4-58685E68D549}"/>
                </a:ext>
              </a:extLst>
            </p:cNvPr>
            <p:cNvSpPr/>
            <p:nvPr/>
          </p:nvSpPr>
          <p:spPr>
            <a:xfrm>
              <a:off x="1442003" y="3113086"/>
              <a:ext cx="2622463" cy="205777"/>
            </a:xfrm>
            <a:prstGeom prst="rect">
              <a:avLst/>
            </a:prstGeom>
            <a:solidFill>
              <a:schemeClr val="accent4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91C2B8-B3B2-56A2-C5B9-08E2A611FA74}"/>
                </a:ext>
              </a:extLst>
            </p:cNvPr>
            <p:cNvSpPr/>
            <p:nvPr/>
          </p:nvSpPr>
          <p:spPr>
            <a:xfrm>
              <a:off x="132735" y="3303418"/>
              <a:ext cx="559056" cy="205777"/>
            </a:xfrm>
            <a:prstGeom prst="rect">
              <a:avLst/>
            </a:prstGeom>
            <a:solidFill>
              <a:schemeClr val="accent4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4E6943-0C05-11AE-E5E6-355F08A6C010}"/>
              </a:ext>
            </a:extLst>
          </p:cNvPr>
          <p:cNvSpPr/>
          <p:nvPr/>
        </p:nvSpPr>
        <p:spPr>
          <a:xfrm>
            <a:off x="2785144" y="3825050"/>
            <a:ext cx="635349" cy="205777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91619-EA09-2A02-6053-AA39DB1A0E59}"/>
              </a:ext>
            </a:extLst>
          </p:cNvPr>
          <p:cNvSpPr/>
          <p:nvPr/>
        </p:nvSpPr>
        <p:spPr>
          <a:xfrm>
            <a:off x="324083" y="4360237"/>
            <a:ext cx="950646" cy="205777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1C270-F5B8-A940-0B42-0562324AC231}"/>
              </a:ext>
            </a:extLst>
          </p:cNvPr>
          <p:cNvSpPr/>
          <p:nvPr/>
        </p:nvSpPr>
        <p:spPr>
          <a:xfrm>
            <a:off x="1333851" y="4895893"/>
            <a:ext cx="2134446" cy="205777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00F859-11DB-F2D9-5ABD-C12050B3A11D}"/>
              </a:ext>
            </a:extLst>
          </p:cNvPr>
          <p:cNvSpPr/>
          <p:nvPr/>
        </p:nvSpPr>
        <p:spPr>
          <a:xfrm>
            <a:off x="1479805" y="5262622"/>
            <a:ext cx="1422786" cy="205777"/>
          </a:xfrm>
          <a:prstGeom prst="rect">
            <a:avLst/>
          </a:prstGeom>
          <a:solidFill>
            <a:schemeClr val="accent4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1FC6C-0786-0790-79BD-6C79766F7857}"/>
              </a:ext>
            </a:extLst>
          </p:cNvPr>
          <p:cNvSpPr txBox="1"/>
          <p:nvPr/>
        </p:nvSpPr>
        <p:spPr>
          <a:xfrm>
            <a:off x="5359548" y="1899362"/>
            <a:ext cx="5079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Design must be able to take measurements of a micro thruster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1404D4-A1D9-B97D-75F4-569028B353ED}"/>
              </a:ext>
            </a:extLst>
          </p:cNvPr>
          <p:cNvSpPr txBox="1"/>
          <p:nvPr/>
        </p:nvSpPr>
        <p:spPr>
          <a:xfrm>
            <a:off x="5368454" y="2340645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Thrust stand must be capable of enduring and functioning in a high vacuum environment, where it cannot be reached by users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D54EA7-E97E-DC7F-8592-DDDE55107230}"/>
              </a:ext>
            </a:extLst>
          </p:cNvPr>
          <p:cNvSpPr txBox="1"/>
          <p:nvPr/>
        </p:nvSpPr>
        <p:spPr>
          <a:xfrm>
            <a:off x="5368453" y="2844419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Collected data must be precise, and account for environmental and computational error to ensure precision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68467E-9242-F23E-1070-79BAB21B5874}"/>
              </a:ext>
            </a:extLst>
          </p:cNvPr>
          <p:cNvSpPr txBox="1"/>
          <p:nvPr/>
        </p:nvSpPr>
        <p:spPr>
          <a:xfrm>
            <a:off x="5368453" y="3386469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If a see-saw mechanism is used, it must be able to lock to prevent unwanted movement during transport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EB736F-DFDB-B904-77E2-FAE6314F63A6}"/>
              </a:ext>
            </a:extLst>
          </p:cNvPr>
          <p:cNvSpPr txBox="1"/>
          <p:nvPr/>
        </p:nvSpPr>
        <p:spPr>
          <a:xfrm>
            <a:off x="5368452" y="3983700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Thrust stand should have good wire management and spacious enough to include the propellant piping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BB6C25-A0BC-DF09-580A-5CB49BA10188}"/>
              </a:ext>
            </a:extLst>
          </p:cNvPr>
          <p:cNvSpPr txBox="1"/>
          <p:nvPr/>
        </p:nvSpPr>
        <p:spPr>
          <a:xfrm>
            <a:off x="5359547" y="4673127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Design must have a mechanism that diverts heat to an empty region of the vacuum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76B1C-CA92-D3C9-B261-27170AB6FFA3}"/>
              </a:ext>
            </a:extLst>
          </p:cNvPr>
          <p:cNvSpPr txBox="1"/>
          <p:nvPr/>
        </p:nvSpPr>
        <p:spPr>
          <a:xfrm>
            <a:off x="5359546" y="5215177"/>
            <a:ext cx="507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Aluminum is a material concern due to corrosion; another material must be selected for the design that is non-corrosive</a:t>
            </a:r>
          </a:p>
        </p:txBody>
      </p:sp>
    </p:spTree>
    <p:extLst>
      <p:ext uri="{BB962C8B-B14F-4D97-AF65-F5344CB8AC3E}">
        <p14:creationId xmlns:p14="http://schemas.microsoft.com/office/powerpoint/2010/main" val="1625708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7" grpId="0" animBg="1"/>
      <p:bldP spid="19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0A228-0FAF-0E38-7FBD-BA49A5B69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1094" descr="A blue line drawing of a box&#10;&#10;AI-generated content may be incorrect.">
            <a:extLst>
              <a:ext uri="{FF2B5EF4-FFF2-40B4-BE49-F238E27FC236}">
                <a16:creationId xmlns:a16="http://schemas.microsoft.com/office/drawing/2014/main" id="{EF7839FF-512D-867C-C0C3-7B7737CCC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60" y="1674244"/>
            <a:ext cx="6415325" cy="3940664"/>
          </a:xfrm>
          <a:prstGeom prst="rect">
            <a:avLst/>
          </a:prstGeom>
        </p:spPr>
      </p:pic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8967291A-34D3-0459-1DBF-45384F719B4A}"/>
              </a:ext>
            </a:extLst>
          </p:cNvPr>
          <p:cNvGrpSpPr/>
          <p:nvPr/>
        </p:nvGrpSpPr>
        <p:grpSpPr>
          <a:xfrm>
            <a:off x="769034" y="1893946"/>
            <a:ext cx="1258597" cy="881018"/>
            <a:chOff x="780768" y="1945191"/>
            <a:chExt cx="1258597" cy="881018"/>
          </a:xfrm>
        </p:grpSpPr>
        <p:pic>
          <p:nvPicPr>
            <p:cNvPr id="1112" name="Picture 16" descr="Online building permit applications | Reykjavik">
              <a:extLst>
                <a:ext uri="{FF2B5EF4-FFF2-40B4-BE49-F238E27FC236}">
                  <a16:creationId xmlns:a16="http://schemas.microsoft.com/office/drawing/2014/main" id="{E4E6F8D4-77BA-DA87-2849-3D45C56E6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68923">
              <a:off x="780768" y="1945191"/>
              <a:ext cx="1258597" cy="8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0">
              <a:extLst>
                <a:ext uri="{FF2B5EF4-FFF2-40B4-BE49-F238E27FC236}">
                  <a16:creationId xmlns:a16="http://schemas.microsoft.com/office/drawing/2014/main" id="{614C7C69-4FBE-66FB-F0AC-9A2293CE2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01613">
              <a:off x="1294641" y="2289763"/>
              <a:ext cx="202606" cy="56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E692E17-8021-FF90-9E33-F68684018BCB}"/>
              </a:ext>
            </a:extLst>
          </p:cNvPr>
          <p:cNvGrpSpPr/>
          <p:nvPr/>
        </p:nvGrpSpPr>
        <p:grpSpPr>
          <a:xfrm rot="8563257">
            <a:off x="507335" y="1869032"/>
            <a:ext cx="1537023" cy="1077037"/>
            <a:chOff x="342462" y="3024992"/>
            <a:chExt cx="1537023" cy="10770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58743F7-97A4-433D-A61E-018BC2A6527E}"/>
                </a:ext>
              </a:extLst>
            </p:cNvPr>
            <p:cNvGrpSpPr/>
            <p:nvPr/>
          </p:nvGrpSpPr>
          <p:grpSpPr>
            <a:xfrm>
              <a:off x="342462" y="3024992"/>
              <a:ext cx="1537023" cy="1077037"/>
              <a:chOff x="305391" y="3959485"/>
              <a:chExt cx="1537023" cy="107703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93497A9-1EA0-6270-559A-0C77C6E5BEAD}"/>
                  </a:ext>
                </a:extLst>
              </p:cNvPr>
              <p:cNvSpPr/>
              <p:nvPr/>
            </p:nvSpPr>
            <p:spPr>
              <a:xfrm rot="2706562">
                <a:off x="264375" y="4000501"/>
                <a:ext cx="394282" cy="31225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81B6FB-49A0-4F6A-5994-E4C3D670FA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3789" y="3992617"/>
                <a:ext cx="282869" cy="225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Cube 1">
                <a:extLst>
                  <a:ext uri="{FF2B5EF4-FFF2-40B4-BE49-F238E27FC236}">
                    <a16:creationId xmlns:a16="http://schemas.microsoft.com/office/drawing/2014/main" id="{13477869-31F1-2ABC-CB6E-DBA6540825D9}"/>
                  </a:ext>
                </a:extLst>
              </p:cNvPr>
              <p:cNvSpPr/>
              <p:nvPr/>
            </p:nvSpPr>
            <p:spPr>
              <a:xfrm>
                <a:off x="489396" y="4189234"/>
                <a:ext cx="1102389" cy="847288"/>
              </a:xfrm>
              <a:prstGeom prst="cub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39A6247-71C5-7AC5-536C-9AC00B6052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55786" y="4216572"/>
                <a:ext cx="259299" cy="21353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D3CE7DC-E6F5-44FF-3F1C-EC66F62117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3282" y="3992617"/>
                <a:ext cx="229132" cy="225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D98CFA-23CD-BAF2-830D-8CCEE5DD4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3789" y="3996515"/>
                <a:ext cx="282869" cy="266907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0" name="Picture 6" descr="Masking tape - Free vector clipart images on creazilla.com">
                <a:extLst>
                  <a:ext uri="{FF2B5EF4-FFF2-40B4-BE49-F238E27FC236}">
                    <a16:creationId xmlns:a16="http://schemas.microsoft.com/office/drawing/2014/main" id="{ED197CEA-913A-C99B-E663-F2576928E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06014">
                <a:off x="500686" y="4535495"/>
                <a:ext cx="897314" cy="372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E5386DE-53EC-131F-FB12-95ABF2C512A5}"/>
                  </a:ext>
                </a:extLst>
              </p:cNvPr>
              <p:cNvSpPr txBox="1"/>
              <p:nvPr/>
            </p:nvSpPr>
            <p:spPr>
              <a:xfrm rot="10616354">
                <a:off x="691977" y="4565164"/>
                <a:ext cx="5148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latin typeface="Back Issues BB" panose="02000503000000020004" pitchFamily="50" charset="0"/>
                  </a:rPr>
                  <a:t>Ideas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7A1B29B-B0FB-D16C-A16B-A66F81D1272E}"/>
                </a:ext>
              </a:extLst>
            </p:cNvPr>
            <p:cNvCxnSpPr/>
            <p:nvPr/>
          </p:nvCxnSpPr>
          <p:spPr>
            <a:xfrm>
              <a:off x="738188" y="3261685"/>
              <a:ext cx="0" cy="224465"/>
            </a:xfrm>
            <a:prstGeom prst="line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6E69D-F3AF-3CCB-739E-C147156E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A45070-8591-27E9-C2DA-2F38C4E7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161645"/>
            <a:ext cx="9753600" cy="960276"/>
          </a:xfrm>
        </p:spPr>
        <p:txBody>
          <a:bodyPr/>
          <a:lstStyle/>
          <a:p>
            <a:r>
              <a:rPr lang="en-US"/>
              <a:t>Design Process: Ideation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A7AD3-86EE-4CF6-5134-2D654B5F16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20C991-6C0E-C2CB-FD0D-283CCA5A2F51}"/>
              </a:ext>
            </a:extLst>
          </p:cNvPr>
          <p:cNvGrpSpPr/>
          <p:nvPr/>
        </p:nvGrpSpPr>
        <p:grpSpPr>
          <a:xfrm rot="946096">
            <a:off x="1913860" y="3848724"/>
            <a:ext cx="269943" cy="265994"/>
            <a:chOff x="3243032" y="4287901"/>
            <a:chExt cx="234712" cy="2347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B7B725-D3FF-462C-FDD9-9B37D3B4CB0D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1384E6-9456-C537-CA70-E7E10563836E}"/>
                </a:ext>
              </a:extLst>
            </p:cNvPr>
            <p:cNvCxnSpPr>
              <a:cxnSpLocks/>
              <a:stCxn id="14" idx="4"/>
              <a:endCxn id="14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AA8961-B1A1-1196-49E5-F22F2CA9F628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88949A-3DFA-DEB6-F316-20C33BFD8ED1}"/>
              </a:ext>
            </a:extLst>
          </p:cNvPr>
          <p:cNvGrpSpPr/>
          <p:nvPr/>
        </p:nvGrpSpPr>
        <p:grpSpPr>
          <a:xfrm rot="13255245">
            <a:off x="2599881" y="3853768"/>
            <a:ext cx="269943" cy="265993"/>
            <a:chOff x="3243032" y="4287901"/>
            <a:chExt cx="234712" cy="2347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7A1E96-25A0-7074-78E1-6FCEC8AFDB85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2040DE-BC5F-5DA9-BCCC-2D918EB0B16E}"/>
                </a:ext>
              </a:extLst>
            </p:cNvPr>
            <p:cNvCxnSpPr>
              <a:cxnSpLocks/>
              <a:stCxn id="22" idx="4"/>
              <a:endCxn id="22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437813-8A83-E240-8A30-2BC3831634C7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E9E8A5-73E8-D082-DF06-7F46AF31E2B7}"/>
              </a:ext>
            </a:extLst>
          </p:cNvPr>
          <p:cNvGrpSpPr/>
          <p:nvPr/>
        </p:nvGrpSpPr>
        <p:grpSpPr>
          <a:xfrm rot="4737487">
            <a:off x="3275556" y="3855305"/>
            <a:ext cx="265992" cy="269944"/>
            <a:chOff x="3243032" y="4287901"/>
            <a:chExt cx="234712" cy="2347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BB27A8-9873-5419-B670-A999B5E77AD6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5DB92-5993-85F7-F5DB-425EFBD4D1BD}"/>
                </a:ext>
              </a:extLst>
            </p:cNvPr>
            <p:cNvCxnSpPr>
              <a:cxnSpLocks/>
              <a:stCxn id="26" idx="4"/>
              <a:endCxn id="26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1B6348-5369-2234-33A1-EB69F8451575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Notebook - Free vector clipart images on creazilla.com">
            <a:extLst>
              <a:ext uri="{FF2B5EF4-FFF2-40B4-BE49-F238E27FC236}">
                <a16:creationId xmlns:a16="http://schemas.microsoft.com/office/drawing/2014/main" id="{11C27FC9-D6A0-FC89-B16D-B57CB44F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198">
            <a:off x="7995904" y="1448271"/>
            <a:ext cx="2300898" cy="29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EC614A0-DEC3-635F-EC25-53CD3F39EF57}"/>
              </a:ext>
            </a:extLst>
          </p:cNvPr>
          <p:cNvSpPr txBox="1"/>
          <p:nvPr/>
        </p:nvSpPr>
        <p:spPr>
          <a:xfrm>
            <a:off x="8408309" y="1848336"/>
            <a:ext cx="1816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ack Issues BB" panose="02000503000000020004" pitchFamily="50" charset="0"/>
              </a:rPr>
              <a:t>Key Features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AF14FB1-4840-DD32-E437-E65A53D757AB}"/>
              </a:ext>
            </a:extLst>
          </p:cNvPr>
          <p:cNvSpPr/>
          <p:nvPr/>
        </p:nvSpPr>
        <p:spPr>
          <a:xfrm>
            <a:off x="2219099" y="3206353"/>
            <a:ext cx="414564" cy="255985"/>
          </a:xfrm>
          <a:custGeom>
            <a:avLst/>
            <a:gdLst>
              <a:gd name="connsiteX0" fmla="*/ 6179 w 414564"/>
              <a:gd name="connsiteY0" fmla="*/ 0 h 255985"/>
              <a:gd name="connsiteX1" fmla="*/ 56185 w 414564"/>
              <a:gd name="connsiteY1" fmla="*/ 47625 h 255985"/>
              <a:gd name="connsiteX2" fmla="*/ 414564 w 414564"/>
              <a:gd name="connsiteY2" fmla="*/ 255985 h 25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64" h="255985">
                <a:moveTo>
                  <a:pt x="6179" y="0"/>
                </a:moveTo>
                <a:cubicBezTo>
                  <a:pt x="-2850" y="2480"/>
                  <a:pt x="-11879" y="4961"/>
                  <a:pt x="56185" y="47625"/>
                </a:cubicBezTo>
                <a:cubicBezTo>
                  <a:pt x="124249" y="90289"/>
                  <a:pt x="353247" y="221060"/>
                  <a:pt x="414564" y="25598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CCE505-B519-E04C-E91A-670806BEC1C5}"/>
              </a:ext>
            </a:extLst>
          </p:cNvPr>
          <p:cNvGrpSpPr/>
          <p:nvPr/>
        </p:nvGrpSpPr>
        <p:grpSpPr>
          <a:xfrm rot="8349859">
            <a:off x="5597400" y="3851612"/>
            <a:ext cx="265992" cy="269945"/>
            <a:chOff x="3243032" y="4287901"/>
            <a:chExt cx="234712" cy="2347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EC669-DB12-3261-3A44-F651CE2127B4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2F5BAA6-5C6A-A17D-6EF0-8F6E3276179B}"/>
                </a:ext>
              </a:extLst>
            </p:cNvPr>
            <p:cNvCxnSpPr>
              <a:cxnSpLocks/>
              <a:stCxn id="30" idx="4"/>
              <a:endCxn id="30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BB8BFC-32EE-C1DC-0230-E63D96E12064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68F87B-B7E7-ED97-9310-6E517D0F0A36}"/>
              </a:ext>
            </a:extLst>
          </p:cNvPr>
          <p:cNvGrpSpPr/>
          <p:nvPr/>
        </p:nvGrpSpPr>
        <p:grpSpPr>
          <a:xfrm rot="738363">
            <a:off x="6285363" y="3857281"/>
            <a:ext cx="269943" cy="265993"/>
            <a:chOff x="3243032" y="4287901"/>
            <a:chExt cx="234712" cy="23471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43F8B3-AC4D-75BC-854B-42FB7CFD28E4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B8510E-1FD1-B0DA-9B36-3CB32A87D116}"/>
                </a:ext>
              </a:extLst>
            </p:cNvPr>
            <p:cNvCxnSpPr>
              <a:cxnSpLocks/>
              <a:stCxn id="34" idx="4"/>
              <a:endCxn id="34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791F909-D740-947A-D06A-0B36A991C23C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E9F7F-03CF-001C-D8DB-24BE29C4DC60}"/>
              </a:ext>
            </a:extLst>
          </p:cNvPr>
          <p:cNvGrpSpPr/>
          <p:nvPr/>
        </p:nvGrpSpPr>
        <p:grpSpPr>
          <a:xfrm rot="3712155">
            <a:off x="6973727" y="3854611"/>
            <a:ext cx="265992" cy="269944"/>
            <a:chOff x="3243032" y="4287901"/>
            <a:chExt cx="234712" cy="23471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6C03DF-D03D-1DD6-372D-CFEB3EABE0B3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A8ABC9-80EF-7C92-0B7C-E4D6930A3BBB}"/>
                </a:ext>
              </a:extLst>
            </p:cNvPr>
            <p:cNvCxnSpPr>
              <a:cxnSpLocks/>
              <a:stCxn id="38" idx="4"/>
              <a:endCxn id="38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2C4634A-CE79-645C-E3E2-899CC3AF2A9C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2" name="TextBox 1121">
            <a:extLst>
              <a:ext uri="{FF2B5EF4-FFF2-40B4-BE49-F238E27FC236}">
                <a16:creationId xmlns:a16="http://schemas.microsoft.com/office/drawing/2014/main" id="{ED1B7620-C487-E807-D0C4-C8AE0ABA240A}"/>
              </a:ext>
            </a:extLst>
          </p:cNvPr>
          <p:cNvSpPr txBox="1"/>
          <p:nvPr/>
        </p:nvSpPr>
        <p:spPr>
          <a:xfrm>
            <a:off x="3716424" y="2954357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Calibrates Remotely</a:t>
            </a: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83ABE18F-085F-FF0D-BD4A-1A0A51A5E80D}"/>
              </a:ext>
            </a:extLst>
          </p:cNvPr>
          <p:cNvSpPr txBox="1"/>
          <p:nvPr/>
        </p:nvSpPr>
        <p:spPr>
          <a:xfrm>
            <a:off x="3650320" y="3757803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Easy to clean</a:t>
            </a:r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8A6D6DF9-11EC-3B3D-8BCD-F9348D1523E5}"/>
              </a:ext>
            </a:extLst>
          </p:cNvPr>
          <p:cNvSpPr txBox="1"/>
          <p:nvPr/>
        </p:nvSpPr>
        <p:spPr>
          <a:xfrm>
            <a:off x="3740270" y="2855036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Precise measurement</a:t>
            </a:r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7E451F0D-D255-0C5B-27ED-F75F41FF8B35}"/>
              </a:ext>
            </a:extLst>
          </p:cNvPr>
          <p:cNvSpPr txBox="1"/>
          <p:nvPr/>
        </p:nvSpPr>
        <p:spPr>
          <a:xfrm>
            <a:off x="3727570" y="3135668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Error calculation</a:t>
            </a: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EA7101BF-A183-7B9F-A44A-BD47AEEF7D83}"/>
              </a:ext>
            </a:extLst>
          </p:cNvPr>
          <p:cNvSpPr txBox="1"/>
          <p:nvPr/>
        </p:nvSpPr>
        <p:spPr>
          <a:xfrm>
            <a:off x="3648243" y="3867677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Locking mechanism</a:t>
            </a:r>
          </a:p>
        </p:txBody>
      </p:sp>
      <p:sp>
        <p:nvSpPr>
          <p:cNvPr id="1127" name="TextBox 1126">
            <a:extLst>
              <a:ext uri="{FF2B5EF4-FFF2-40B4-BE49-F238E27FC236}">
                <a16:creationId xmlns:a16="http://schemas.microsoft.com/office/drawing/2014/main" id="{8339A4BC-0902-1C96-A91D-CBD615B4A85D}"/>
              </a:ext>
            </a:extLst>
          </p:cNvPr>
          <p:cNvSpPr txBox="1"/>
          <p:nvPr/>
        </p:nvSpPr>
        <p:spPr>
          <a:xfrm>
            <a:off x="3748455" y="3976388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Lightweight</a:t>
            </a:r>
          </a:p>
        </p:txBody>
      </p:sp>
      <p:sp>
        <p:nvSpPr>
          <p:cNvPr id="1128" name="TextBox 1127">
            <a:extLst>
              <a:ext uri="{FF2B5EF4-FFF2-40B4-BE49-F238E27FC236}">
                <a16:creationId xmlns:a16="http://schemas.microsoft.com/office/drawing/2014/main" id="{80EF934F-CF0B-84CD-73CF-F25AD1B99BEB}"/>
              </a:ext>
            </a:extLst>
          </p:cNvPr>
          <p:cNvSpPr txBox="1"/>
          <p:nvPr/>
        </p:nvSpPr>
        <p:spPr>
          <a:xfrm>
            <a:off x="3759331" y="4175270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non-corrosive material</a:t>
            </a:r>
          </a:p>
        </p:txBody>
      </p:sp>
      <p:sp>
        <p:nvSpPr>
          <p:cNvPr id="1129" name="TextBox 1128">
            <a:extLst>
              <a:ext uri="{FF2B5EF4-FFF2-40B4-BE49-F238E27FC236}">
                <a16:creationId xmlns:a16="http://schemas.microsoft.com/office/drawing/2014/main" id="{247DF66F-106C-BCD5-F3BB-BC0169500BEC}"/>
              </a:ext>
            </a:extLst>
          </p:cNvPr>
          <p:cNvSpPr txBox="1"/>
          <p:nvPr/>
        </p:nvSpPr>
        <p:spPr>
          <a:xfrm>
            <a:off x="3739670" y="4059178"/>
            <a:ext cx="227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Back Issues BB" panose="02000503000000020004" pitchFamily="50" charset="0"/>
              </a:rPr>
              <a:t>No larger than 12x18 in</a:t>
            </a:r>
          </a:p>
        </p:txBody>
      </p:sp>
      <p:pic>
        <p:nvPicPr>
          <p:cNvPr id="1108" name="Picture 1107" descr="A blue line drawing of a box&#10;&#10;AI-generated content may be incorrect.">
            <a:extLst>
              <a:ext uri="{FF2B5EF4-FFF2-40B4-BE49-F238E27FC236}">
                <a16:creationId xmlns:a16="http://schemas.microsoft.com/office/drawing/2014/main" id="{E87A5CA7-D8A4-C39F-CDB5-7935FC1147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43" r="33481"/>
          <a:stretch/>
        </p:blipFill>
        <p:spPr>
          <a:xfrm>
            <a:off x="3627357" y="1674244"/>
            <a:ext cx="1826803" cy="3940664"/>
          </a:xfrm>
          <a:prstGeom prst="rect">
            <a:avLst/>
          </a:prstGeom>
        </p:spPr>
      </p:pic>
      <p:sp>
        <p:nvSpPr>
          <p:cNvPr id="1113" name="Rectangle: Rounded Corners 1112">
            <a:extLst>
              <a:ext uri="{FF2B5EF4-FFF2-40B4-BE49-F238E27FC236}">
                <a16:creationId xmlns:a16="http://schemas.microsoft.com/office/drawing/2014/main" id="{857AED3A-0A0E-3303-883C-750B1B91F112}"/>
              </a:ext>
            </a:extLst>
          </p:cNvPr>
          <p:cNvSpPr/>
          <p:nvPr/>
        </p:nvSpPr>
        <p:spPr>
          <a:xfrm>
            <a:off x="3913688" y="3368208"/>
            <a:ext cx="284163" cy="410510"/>
          </a:xfrm>
          <a:prstGeom prst="roundRect">
            <a:avLst>
              <a:gd name="adj" fmla="val 44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Rectangle: Rounded Corners 1117">
            <a:extLst>
              <a:ext uri="{FF2B5EF4-FFF2-40B4-BE49-F238E27FC236}">
                <a16:creationId xmlns:a16="http://schemas.microsoft.com/office/drawing/2014/main" id="{1C333333-1A6D-E2ED-40FE-D6D8FF524C4A}"/>
              </a:ext>
            </a:extLst>
          </p:cNvPr>
          <p:cNvSpPr/>
          <p:nvPr/>
        </p:nvSpPr>
        <p:spPr>
          <a:xfrm>
            <a:off x="4262946" y="3368200"/>
            <a:ext cx="284163" cy="410510"/>
          </a:xfrm>
          <a:prstGeom prst="roundRect">
            <a:avLst>
              <a:gd name="adj" fmla="val 445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Rectangle: Rounded Corners 1119">
            <a:extLst>
              <a:ext uri="{FF2B5EF4-FFF2-40B4-BE49-F238E27FC236}">
                <a16:creationId xmlns:a16="http://schemas.microsoft.com/office/drawing/2014/main" id="{8C3E7267-CA8A-6175-7FF7-5B3548A0C6E9}"/>
              </a:ext>
            </a:extLst>
          </p:cNvPr>
          <p:cNvSpPr/>
          <p:nvPr/>
        </p:nvSpPr>
        <p:spPr>
          <a:xfrm>
            <a:off x="4611818" y="3369796"/>
            <a:ext cx="284163" cy="410510"/>
          </a:xfrm>
          <a:prstGeom prst="roundRect">
            <a:avLst>
              <a:gd name="adj" fmla="val 44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Rectangle: Rounded Corners 1120">
            <a:extLst>
              <a:ext uri="{FF2B5EF4-FFF2-40B4-BE49-F238E27FC236}">
                <a16:creationId xmlns:a16="http://schemas.microsoft.com/office/drawing/2014/main" id="{778F2A0B-AAA2-088E-3885-8699E735FE11}"/>
              </a:ext>
            </a:extLst>
          </p:cNvPr>
          <p:cNvSpPr/>
          <p:nvPr/>
        </p:nvSpPr>
        <p:spPr>
          <a:xfrm>
            <a:off x="4962636" y="3368200"/>
            <a:ext cx="284163" cy="410510"/>
          </a:xfrm>
          <a:prstGeom prst="roundRect">
            <a:avLst>
              <a:gd name="adj" fmla="val 445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6D4737-2CEA-0582-6DD9-79360CDD8FB5}"/>
              </a:ext>
            </a:extLst>
          </p:cNvPr>
          <p:cNvSpPr txBox="1"/>
          <p:nvPr/>
        </p:nvSpPr>
        <p:spPr>
          <a:xfrm>
            <a:off x="1334162" y="4843243"/>
            <a:ext cx="7825273" cy="1447205"/>
          </a:xfrm>
          <a:prstGeom prst="flowChartAlternateProcess">
            <a:avLst/>
          </a:prstGeom>
          <a:solidFill>
            <a:srgbClr val="782F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Key characteristics for the thrust stand were identified through ideation and selection.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Methods used: Binary Pairwise, Pugh Charts, and House of Quality.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The process helped determine essential vs. flexible features.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Key features shaped the original design and its iterations.</a:t>
            </a:r>
          </a:p>
        </p:txBody>
      </p:sp>
    </p:spTree>
    <p:extLst>
      <p:ext uri="{BB962C8B-B14F-4D97-AF65-F5344CB8AC3E}">
        <p14:creationId xmlns:p14="http://schemas.microsoft.com/office/powerpoint/2010/main" val="34138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6" dur="4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8" dur="4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0" dur="4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2" dur="4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4" dur="4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6" dur="4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1068 -0.04028 L 0.00039 -0.00324 L -0.01003 -0.04306 L 2.5E-6 4.07407E-6 Z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21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6315 0.16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8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4400000">
                                      <p:cBhvr>
                                        <p:cTn id="22" dur="1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368 0.16504 L 0.26901 0.16435 " pathEditMode="relative" ptsTypes="AA">
                                      <p:cBhvr>
                                        <p:cTn id="24" dur="2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0.00104 -0.01158 C 0.00117 -0.01389 0.0013 -0.01598 0.00157 -0.01806 C 0.00183 -0.02153 0.00222 -0.025 0.00261 -0.02824 C 0.00274 -0.03102 0.00274 -0.03403 0.00313 -0.03658 C 0.00339 -0.03959 0.00417 -0.04213 0.00469 -0.04491 C 0.00495 -0.04676 0.00495 -0.04885 0.00521 -0.05047 C 0.00599 -0.05741 0.00729 -0.06412 0.00782 -0.07084 C 0.00808 -0.07523 0.00782 -0.08125 0.0099 -0.08473 C 0.01029 -0.08565 0.0112 -0.08565 0.01198 -0.08565 C 0.01433 -0.08635 0.0168 -0.08635 0.01927 -0.08658 C 0.02943 -0.09213 0.01901 -0.08727 0.03125 -0.09028 C 0.03255 -0.09074 0.03399 -0.0919 0.03542 -0.09213 C 0.03946 -0.09283 0.04375 -0.09283 0.04792 -0.09306 C 0.05013 -0.09329 0.05235 -0.09398 0.05469 -0.09398 L 0.1099 -0.09491 L 0.17917 -0.09398 C 0.18229 -0.09398 0.18529 -0.09306 0.18854 -0.09306 C 0.19909 -0.09306 0.20964 -0.09375 0.22032 -0.09398 C 0.22214 -0.09468 0.22409 -0.0956 0.22604 -0.09584 C 0.23373 -0.09769 0.24948 -0.10047 0.24948 -0.10047 C 0.25065 -0.10116 0.25183 -0.10185 0.25313 -0.10232 C 0.25391 -0.10278 0.25482 -0.10301 0.25573 -0.10324 C 0.26367 -0.10741 0.25729 -0.10533 0.26354 -0.10695 C 0.26524 -0.10834 0.26719 -0.10903 0.26875 -0.11065 C 0.27097 -0.11343 0.27188 -0.11505 0.27448 -0.11621 C 0.27617 -0.11713 0.27787 -0.1176 0.27969 -0.11806 C 0.28138 -0.11968 0.28295 -0.12176 0.2849 -0.12269 C 0.28724 -0.12408 0.28972 -0.12454 0.29219 -0.12454 C 0.30521 -0.12454 0.31823 -0.12338 0.33125 -0.12269 C 0.33802 -0.12084 0.3349 -0.12153 0.34688 -0.11991 C 0.34922 -0.11968 0.3517 -0.11922 0.35417 -0.11898 C 0.36862 -0.11806 0.36875 -0.11806 0.38125 -0.11806 " pathEditMode="relative" ptsTypes="AAAAAAAAAAAAAAAAAAAAAAAAAAAAAAAA">
                                      <p:cBhvr>
                                        <p:cTn id="78" dur="2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-0.00156 0.00162 C -0.00052 -0.00278 0.00065 -0.00695 0.00156 -0.01134 C 0.00638 -0.03773 0.00091 -0.00764 0.00521 -0.03357 C 0.0056 -0.03658 0.00625 -0.03912 0.00677 -0.0419 C 0.00807 -0.05023 0.00742 -0.04722 0.00833 -0.05394 C 0.00859 -0.05648 0.00898 -0.05903 0.00938 -0.06134 C 0.00951 -0.0625 0.00938 -0.06366 0.0099 -0.06412 C 0.01107 -0.06597 0.01263 -0.06667 0.01406 -0.06783 C 0.01523 -0.06898 0.01641 -0.06991 0.01771 -0.0706 C 0.02253 -0.07338 0.02708 -0.07546 0.03229 -0.07616 C 0.03516 -0.07685 0.03815 -0.07685 0.04115 -0.07708 L 0.06146 -0.07616 C 0.06484 -0.07616 0.06836 -0.07523 0.07188 -0.07523 L 0.20521 -0.07708 C 0.21797 -0.07662 0.23086 -0.07685 0.24375 -0.07523 C 0.24583 -0.075 0.24779 -0.07269 0.25 -0.07153 C 0.25182 -0.07083 0.25378 -0.06991 0.25573 -0.06968 C 0.26185 -0.06898 0.26823 -0.06921 0.27448 -0.06875 L 0.28333 -0.06783 L 0.2974 -0.06597 C 0.30417 -0.06204 0.29948 -0.06412 0.3125 -0.06505 L 0.32292 -0.06597 C 0.32487 -0.0662 0.33099 -0.06736 0.33333 -0.06783 C 0.33568 -0.06852 0.33815 -0.06875 0.34063 -0.06968 C 0.34128 -0.07014 0.34193 -0.07037 0.34271 -0.0706 C 0.35195 -0.07384 0.34609 -0.0713 0.35104 -0.07338 C 0.37826 -0.07245 0.36797 -0.07245 0.38177 -0.07245 " pathEditMode="relative" ptsTypes="AAAAAAAAAAAAAAAAAAAAAAAAAAA">
                                      <p:cBhvr>
                                        <p:cTn id="80" dur="2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-0.00156 0.00185 C -0.00104 0.00023 -0.00065 -0.00139 -1.04167E-6 -0.00278 C 0.00039 -0.00393 0.00104 -0.00463 0.00156 -0.00555 C 0.00208 -0.00741 0.00261 -0.00926 0.00313 -0.01111 C 0.00378 -0.0169 0.00404 -0.01991 0.00521 -0.025 C 0.00547 -0.02639 0.00586 -0.02754 0.00625 -0.0287 C 0.00651 -0.03403 0.00677 -0.04259 0.00833 -0.04722 C 0.00951 -0.05139 0.01524 -0.05833 0.01719 -0.06018 C 0.01901 -0.06227 0.02083 -0.06435 0.02292 -0.06574 C 0.02422 -0.0669 0.02565 -0.0669 0.02708 -0.06759 C 0.03294 -0.0706 0.02721 -0.06898 0.0349 -0.07037 C 0.04414 -0.07454 0.03906 -0.07315 0.05625 -0.07129 C 0.05677 -0.07129 0.05729 -0.07083 0.05781 -0.07037 C 0.05938 -0.06921 0.06081 -0.06782 0.0625 -0.06666 C 0.06654 -0.06412 0.06706 -0.06412 0.07083 -0.06296 L 0.09375 -0.06389 C 0.09688 -0.06412 0.09987 -0.06481 0.10313 -0.06481 L 0.12136 -0.06574 C 0.12422 -0.0662 0.12721 -0.06666 0.13021 -0.06666 C 0.19779 -0.06921 0.17435 -0.0581 0.19896 -0.07037 C 0.19974 -0.07222 0.20039 -0.07454 0.20156 -0.07592 C 0.20508 -0.08079 0.20612 -0.08055 0.2099 -0.08148 C 0.21068 -0.08217 0.21159 -0.08287 0.2125 -0.08333 C 0.21315 -0.08403 0.2138 -0.08495 0.21458 -0.08518 C 0.21537 -0.08588 0.21628 -0.08588 0.21719 -0.08611 C 0.21784 -0.08657 0.21849 -0.0868 0.21927 -0.08704 C 0.22005 -0.08842 0.22083 -0.08981 0.22188 -0.09074 C 0.22305 -0.09213 0.225 -0.09305 0.22656 -0.09352 L 0.23125 -0.09537 C 0.23672 -0.10046 0.2319 -0.09699 0.23906 -0.09907 C 0.24128 -0.1 0.24349 -0.10116 0.24583 -0.10185 C 0.24766 -0.10278 0.24961 -0.10324 0.25156 -0.1037 C 0.25208 -0.1044 0.25248 -0.10532 0.25313 -0.10555 C 0.26003 -0.10972 0.26224 -0.11018 0.26875 -0.11204 C 0.27409 -0.1169 0.26875 -0.11296 0.28125 -0.11481 C 0.28333 -0.11528 0.28529 -0.11666 0.2875 -0.11666 L 0.30938 -0.11759 L 0.36719 -0.11574 C 0.37096 -0.11574 0.37474 -0.11435 0.37865 -0.11389 C 0.37943 -0.11389 0.38125 -0.11481 0.38125 -0.11458 " pathEditMode="relative" rAng="0" ptsTypes="AAAAAAAAAAAAAAAAAAAAAAAAAAAAAAAAAAAAAAAA">
                                      <p:cBhvr>
                                        <p:cTn id="82" dur="2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5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-0.00078 3.7037E-7 C -0.00052 -0.00417 -0.00026 -0.00764 0.00078 -0.01111 C 0.00104 -0.0125 0.00182 -0.01366 0.00234 -0.01482 C 0.00286 -0.02153 0.00273 -0.02153 0.00443 -0.0287 C 0.00469 -0.03032 0.00495 -0.03194 0.00547 -0.03333 C 0.00586 -0.03472 0.00651 -0.03588 0.00703 -0.03704 C 0.00807 -0.03982 0.00872 -0.04306 0.01015 -0.04537 C 0.01081 -0.04676 0.0112 -0.04884 0.01224 -0.04907 C 0.01536 -0.05046 0.01875 -0.04977 0.02213 -0.05 L 0.03568 -0.05093 C 0.05091 -0.05486 0.04179 -0.05278 0.07578 -0.05278 C 0.07995 -0.05278 0.1013 -0.05162 0.10755 -0.05093 C 0.10976 -0.05093 0.11198 -0.05023 0.11432 -0.05 C 0.11862 -0.04977 0.12291 -0.04954 0.12734 -0.04907 L 0.17057 -0.05 C 0.17435 -0.05023 0.17812 -0.05139 0.18203 -0.05185 C 0.19518 -0.0544 0.18086 -0.05162 0.19245 -0.0537 C 0.19362 -0.0544 0.19479 -0.05509 0.19609 -0.05556 C 0.19726 -0.05602 0.19844 -0.05602 0.19974 -0.05648 C 0.20052 -0.05694 0.20143 -0.05787 0.20234 -0.05833 C 0.20312 -0.0588 0.20403 -0.05903 0.20495 -0.05926 C 0.20599 -0.06019 0.20703 -0.06111 0.20807 -0.06204 C 0.21172 -0.06597 0.21601 -0.07014 0.21953 -0.075 C 0.2207 -0.07685 0.222 -0.0787 0.22318 -0.08056 C 0.22513 -0.08403 0.22695 -0.0875 0.2289 -0.09074 C 0.22969 -0.09236 0.23073 -0.09375 0.23151 -0.09537 C 0.23216 -0.09699 0.23268 -0.09884 0.23359 -0.1 C 0.2345 -0.10162 0.23554 -0.10278 0.23672 -0.1037 C 0.24062 -0.10787 0.24153 -0.10787 0.24609 -0.11111 C 0.24752 -0.1125 0.25364 -0.11782 0.25599 -0.11852 C 0.25716 -0.11921 0.26758 -0.12037 0.26797 -0.12037 C 0.27604 -0.12292 0.27591 -0.12315 0.2862 -0.12407 C 0.32083 -0.12778 0.29831 -0.12593 0.3539 -0.12685 C 0.38476 -0.12593 0.37291 -0.12593 0.38932 -0.12593 " pathEditMode="relative" rAng="0" ptsTypes="AAAAAAAAAAAAAAAAAAAAAAAAAAAAAAAAAA">
                                      <p:cBhvr>
                                        <p:cTn id="84" dur="2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34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-0.00117 0.00578 C -0.0013 0.00995 -0.00104 0.01435 -0.00169 0.01875 C -0.00195 0.02037 -0.00326 0.02083 -0.00378 0.02245 C -0.00417 0.02338 -0.00404 0.02477 -0.0043 0.02615 C -0.00443 0.02939 -0.00508 0.03287 -0.00482 0.03634 C -0.00417 0.04236 -0.00274 0.04745 -0.00013 0.05115 C 0.00065 0.05208 0.00169 0.05277 0.00247 0.05393 C 0.0043 0.05602 0.00586 0.05856 0.00768 0.06041 C 0.00924 0.0618 0.01432 0.06342 0.01549 0.06412 C 0.01627 0.06435 0.01693 0.06481 0.01758 0.06504 C 0.02318 0.06643 0.02682 0.06689 0.03216 0.06782 L 0.07331 0.06597 C 0.1013 0.06389 0.06732 0.06597 0.08581 0.06412 C 0.08997 0.06365 0.09414 0.06342 0.09831 0.06319 L 0.10299 0.06227 C 0.1043 0.0618 0.10547 0.06134 0.10664 0.06134 C 0.11237 0.06064 0.1181 0.06064 0.12383 0.06041 C 0.13333 0.05949 0.1401 0.05856 0.14883 0.05764 C 0.15547 0.05787 0.16432 0.05926 0.17122 0.05764 C 0.172 0.0574 0.17265 0.05625 0.17331 0.05578 C 0.17565 0.05347 0.17773 0.05162 0.17956 0.04838 C 0.18021 0.04722 0.1806 0.0456 0.18112 0.04467 C 0.18216 0.04259 0.18333 0.04097 0.18424 0.03912 C 0.18633 0.03449 0.1888 0.03055 0.18997 0.02523 C 0.19245 0.01435 0.18932 0.02754 0.1931 0.01412 C 0.19375 0.0118 0.19414 0.00949 0.19466 0.00764 C 0.19531 0.00555 0.19609 0.0037 0.19674 0.00208 C 0.19961 -0.00486 0.19974 -0.00602 0.20351 -0.01088 C 0.20443 -0.01204 0.20534 -0.01273 0.20612 -0.01366 C 0.21263 -0.02199 0.20846 -0.01852 0.21341 -0.02199 C 0.21536 -0.02547 0.21549 -0.02593 0.21758 -0.02848 C 0.21953 -0.03079 0.22122 -0.03403 0.22331 -0.03496 C 0.22461 -0.03565 0.22578 -0.03611 0.22695 -0.03681 C 0.22825 -0.03773 0.22943 -0.03866 0.2306 -0.03959 C 0.23164 -0.04051 0.23268 -0.04167 0.23372 -0.04236 C 0.23515 -0.04329 0.23659 -0.04375 0.23789 -0.04422 C 0.24219 -0.04885 0.2388 -0.04607 0.24362 -0.04792 C 0.25312 -0.05186 0.24153 -0.0507 0.26133 -0.05162 L 0.28112 -0.05255 C 0.2918 -0.05232 0.30234 -0.05278 0.31289 -0.05162 C 0.31445 -0.05162 0.31562 -0.04954 0.31706 -0.04885 C 0.31888 -0.04838 0.32057 -0.04838 0.32226 -0.04792 C 0.32331 -0.04769 0.32435 -0.04723 0.32539 -0.04699 L 0.38229 -0.04699 " pathEditMode="relative" ptsTypes="AAAAAAAAAAAAAAAAAAAAAAAAAAAAAAAAAAAAAAAAAAAA">
                                      <p:cBhvr>
                                        <p:cTn id="86" dur="2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-0.00208 0.01158 C -0.00234 0.01343 -0.00247 0.01528 -0.0026 0.01713 C -0.00312 0.02014 -0.00391 0.02315 -0.00417 0.02639 C -0.00469 0.03079 -0.0043 0.03565 -0.00469 0.04028 C -0.00508 0.04375 -0.00586 0.047 -0.00625 0.05047 C -0.00677 0.05417 -0.00716 0.06088 -0.00729 0.06436 C -0.00703 0.07778 -0.00794 0.08612 -0.00469 0.09769 C -0.00417 0.09977 -0.00286 0.10487 -0.00156 0.10695 C -0.00117 0.10741 -0.00065 0.10764 0 0.10787 C 0.00339 0.10834 0.0069 0.10834 0.01042 0.1088 L 0.02344 0.10973 C 0.03698 0.11436 0.02135 0.10926 0.05885 0.11158 C 0.06315 0.11181 0.06745 0.11274 0.07188 0.11343 C 0.08073 0.11436 0.08568 0.11459 0.09531 0.11528 L 0.11875 0.11343 C 0.11979 0.1132 0.12083 0.11274 0.12188 0.1125 C 0.12253 0.11204 0.12318 0.11158 0.12396 0.11158 C 0.12826 0.11088 0.13255 0.11088 0.13698 0.11065 C 0.13958 0.10996 0.14349 0.1095 0.14635 0.1088 C 0.14714 0.10834 0.14805 0.10811 0.14896 0.10787 C 0.15013 0.10741 0.1513 0.10718 0.1526 0.10695 C 0.15313 0.10625 0.15352 0.10533 0.15417 0.1051 C 0.15573 0.10371 0.1599 0.10325 0.16094 0.10325 C 0.16224 0.10255 0.16367 0.10186 0.1651 0.10139 C 0.1668 0.1007 0.16849 0.10024 0.17031 0.09954 C 0.17201 0.09862 0.1737 0.09769 0.17552 0.09676 C 0.17891 0.09468 0.18594 0.09028 0.18594 0.09051 C 0.18854 0.08658 0.19154 0.08357 0.19375 0.07917 C 0.19453 0.07732 0.19544 0.07547 0.19635 0.07362 C 0.19688 0.07223 0.19727 0.07084 0.19792 0.06991 C 0.19948 0.0669 0.20143 0.06436 0.20313 0.06158 C 0.20456 0.0588 0.20573 0.05579 0.20729 0.05325 C 0.21016 0.04792 0.21081 0.04908 0.21354 0.04306 C 0.22773 0.01042 0.20924 0.05116 0.22031 0.02176 C 0.22083 0.01991 0.22201 0.01922 0.22292 0.01806 L 0.23542 -0.00046 C 0.2375 -0.0037 0.23919 -0.00763 0.24167 -0.00972 C 0.24596 -0.01412 0.2487 -0.01689 0.25313 -0.0199 C 0.25456 -0.02106 0.25612 -0.02199 0.25781 -0.02268 C 0.25964 -0.02361 0.27174 -0.02986 0.2776 -0.03101 C 0.2793 -0.03148 0.28099 -0.03171 0.28281 -0.03194 C 0.28411 -0.0324 0.28555 -0.03263 0.28698 -0.03287 C 0.28802 -0.03356 0.28906 -0.03402 0.2901 -0.03472 C 0.29063 -0.03518 0.29102 -0.03657 0.29167 -0.03657 C 0.29518 -0.0375 0.29896 -0.03726 0.3026 -0.0375 C 0.30586 -0.03726 0.30911 -0.0375 0.3125 -0.03657 C 0.31589 -0.03588 0.31927 -0.0331 0.32292 -0.03287 C 0.35482 -0.03148 0.33529 -0.03194 0.38125 -0.03194 " pathEditMode="relative" rAng="0" ptsTypes="AAAAAAAAAAAAAAAAAAAAAAAAAAAAAAAAAAAAAAAAAAAAAAAA">
                                      <p:cBhvr>
                                        <p:cTn id="88" dur="2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27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-0.00195 0.00115 C -0.00143 -0.00394 -0.00117 -0.00903 -0.00039 -0.01389 C -0.00013 -0.01597 -0.00013 -0.01852 0.00065 -0.02037 C 0.0013 -0.02199 0.0026 -0.02292 0.00377 -0.02408 C 0.00729 -0.02778 0.00664 -0.02709 0.01002 -0.02963 C 0.0112 -0.03148 0.01224 -0.03357 0.01367 -0.03519 C 0.01406 -0.03565 0.01458 -0.03588 0.01523 -0.03611 C 0.01849 -0.03681 0.02617 -0.0375 0.02877 -0.03797 L 0.05534 -0.03611 C 0.05651 -0.03588 0.05768 -0.03565 0.05898 -0.03519 C 0.06107 -0.03403 0.06302 -0.03148 0.06523 -0.03148 L 0.0845 -0.03056 C 0.08776 -0.03033 0.09101 -0.02963 0.0944 -0.02963 L 0.14909 -0.02871 C 0.16068 -0.02755 0.16198 -0.02662 0.17617 -0.02963 C 0.17786 -0.02986 0.17956 -0.03125 0.18138 -0.03241 C 0.1832 -0.03334 0.18646 -0.03519 0.18815 -0.03704 C 0.18906 -0.03797 0.18971 -0.03959 0.19075 -0.04074 C 0.1931 -0.04306 0.19583 -0.04422 0.19805 -0.04722 C 0.20456 -0.05625 0.2013 -0.05116 0.20794 -0.06297 C 0.20898 -0.06482 0.21015 -0.06621 0.21107 -0.06852 C 0.21185 -0.0706 0.21276 -0.07269 0.21367 -0.075 C 0.21445 -0.07732 0.21523 -0.0801 0.21627 -0.08241 C 0.21706 -0.08449 0.21836 -0.08588 0.2194 -0.08797 C 0.22005 -0.08935 0.2207 -0.09097 0.22148 -0.0926 C 0.22226 -0.09422 0.22331 -0.09537 0.22409 -0.09722 C 0.22487 -0.09908 0.22526 -0.10185 0.22617 -0.10371 C 0.22708 -0.10579 0.22864 -0.10718 0.22982 -0.10926 C 0.23177 -0.1125 0.23346 -0.11621 0.23555 -0.11945 C 0.23672 -0.1213 0.23802 -0.12292 0.23919 -0.125 C 0.24049 -0.12755 0.24153 -0.13056 0.24284 -0.13334 C 0.24336 -0.13449 0.24388 -0.13565 0.2444 -0.13704 C 0.24544 -0.13935 0.24648 -0.1419 0.24752 -0.14445 C 0.24778 -0.14537 0.24805 -0.1463 0.24857 -0.14722 C 0.24935 -0.14885 0.25026 -0.15023 0.25117 -0.15185 C 0.25221 -0.15394 0.25299 -0.15648 0.2543 -0.15834 C 0.25495 -0.15949 0.25599 -0.16019 0.2569 -0.16111 C 0.25807 -0.1625 0.25924 -0.16435 0.26055 -0.16574 C 0.2625 -0.16806 0.26484 -0.16968 0.2668 -0.17222 C 0.27057 -0.17709 0.27226 -0.17986 0.27617 -0.18334 C 0.27734 -0.18426 0.27851 -0.18542 0.27982 -0.18611 C 0.28385 -0.1882 0.29049 -0.18959 0.29492 -0.19074 C 0.30312 -0.1926 0.30182 -0.19236 0.30898 -0.19352 C 0.3332 -0.2044 0.31002 -0.19445 0.37982 -0.19352 L 0.38867 -0.19352 " pathEditMode="relative" ptsTypes="AAAAAAAAAAAAAAAAAAAAAAAAAAAAAAAAAAAAAAAAAAAAA">
                                      <p:cBhvr>
                                        <p:cTn id="90" dur="2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-0.00222 -0.00394 C -0.00313 -0.00347 -0.0043 -0.00347 -0.00482 -0.00209 C -0.00625 0.00046 -0.00703 0.00393 -0.00795 0.00717 C -0.01472 0.0287 -0.00769 0.00764 -0.01211 0.02106 C -0.01146 0.05694 -0.01263 0.03472 -0.01055 0.05532 C -0.01042 0.05741 -0.01068 0.05972 -0.01003 0.0618 C -0.00951 0.06366 -0.00834 0.06458 -0.00742 0.06643 C -0.00456 0.07222 -0.00964 0.0662 -0.00222 0.07291 C -0.00196 0.07407 -0.00183 0.07569 -0.00117 0.07662 C -0.00039 0.07778 0.00078 0.07847 0.00195 0.0794 C 0.00586 0.08194 0.00703 0.08125 0.01185 0.08217 C 0.01575 0.08287 0.01705 0.08333 0.02122 0.08495 C 0.02474 0.08611 0.02343 0.08657 0.02903 0.08773 C 0.0319 0.08819 0.03489 0.08819 0.03789 0.08866 L 0.09258 0.08773 C 0.10039 0.08727 0.09231 0.08727 0.09726 0.08495 C 0.09856 0.08426 0.1 0.08403 0.10143 0.08403 C 0.10442 0.08356 0.10755 0.0831 0.1108 0.0831 L 0.15716 0.08217 C 0.16041 0.08171 0.1638 0.08287 0.16705 0.08125 C 0.16744 0.08078 0.17955 0.06551 0.18008 0.06458 C 0.18294 0.05717 0.18359 0.0537 0.18789 0.04884 C 0.18893 0.04745 0.19036 0.04745 0.19153 0.04606 C 0.19466 0.04166 0.19739 0.0368 0.20039 0.03217 C 0.20833 0.01944 0.20547 0.02407 0.21497 0.00532 C 0.21601 0.00301 0.21692 0.00092 0.2181 -0.00116 C 0.21953 -0.0044 0.22148 -0.00718 0.22278 -0.01042 C 0.22383 -0.0132 0.22461 -0.01621 0.22591 -0.01875 C 0.22721 -0.02199 0.22903 -0.02431 0.2306 -0.02709 C 0.23333 -0.03264 0.23606 -0.0382 0.23893 -0.04375 C 0.24179 -0.04977 0.24739 -0.06134 0.25039 -0.06505 C 0.25833 -0.07593 0.2431 -0.05556 0.25612 -0.07338 C 0.25729 -0.07523 0.25859 -0.07639 0.25976 -0.07801 C 0.26067 -0.07963 0.26133 -0.08148 0.26237 -0.08264 C 0.26328 -0.08403 0.26445 -0.08426 0.26549 -0.08542 C 0.27018 -0.09167 0.26562 -0.08982 0.27226 -0.09375 C 0.27422 -0.09514 0.27643 -0.09537 0.27851 -0.09653 C 0.28281 -0.09931 0.28255 -0.10093 0.28685 -0.10209 C 0.2888 -0.10278 0.29101 -0.10278 0.2931 -0.10301 C 0.29843 -0.10417 0.30377 -0.10579 0.30924 -0.10672 C 0.31562 -0.10787 0.31263 -0.10741 0.3181 -0.10857 L 0.34414 -0.10486 C 0.34518 -0.10486 0.34622 -0.1044 0.34726 -0.10394 C 0.34778 -0.10394 0.34817 -0.10324 0.34883 -0.10301 C 0.3526 -0.10255 0.35638 -0.10255 0.36028 -0.10209 C 0.37539 -0.10116 0.37044 -0.10116 0.38216 -0.10116 " pathEditMode="relative" ptsTypes="AAAAAAAAAAAAAAAAAAAAAAAAAAAAAAAAAAAAAAAAAAAAAA">
                                      <p:cBhvr>
                                        <p:cTn id="92" dur="25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" grpId="0"/>
      <p:bldP spid="1123" grpId="0"/>
      <p:bldP spid="1124" grpId="0"/>
      <p:bldP spid="1125" grpId="0"/>
      <p:bldP spid="1126" grpId="0"/>
      <p:bldP spid="1127" grpId="0"/>
      <p:bldP spid="1128" grpId="0"/>
      <p:bldP spid="1129" grpId="0"/>
      <p:bldP spid="1113" grpId="0" animBg="1"/>
      <p:bldP spid="1113" grpId="1" animBg="1"/>
      <p:bldP spid="1113" grpId="2" animBg="1"/>
      <p:bldP spid="1118" grpId="0" animBg="1"/>
      <p:bldP spid="1118" grpId="1" animBg="1"/>
      <p:bldP spid="1118" grpId="2" animBg="1"/>
      <p:bldP spid="1120" grpId="0" animBg="1"/>
      <p:bldP spid="1120" grpId="1" animBg="1"/>
      <p:bldP spid="1120" grpId="2" animBg="1"/>
      <p:bldP spid="1121" grpId="0" animBg="1"/>
      <p:bldP spid="1121" grpId="1" animBg="1"/>
      <p:bldP spid="1121" grpId="2" animBg="1"/>
    </p:bldLst>
  </p:timing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65CF288CEE14F8D42498C467F000E" ma:contentTypeVersion="12" ma:contentTypeDescription="Create a new document." ma:contentTypeScope="" ma:versionID="2ad21d7f1aa71a0a067d247ad8a85db3">
  <xsd:schema xmlns:xsd="http://www.w3.org/2001/XMLSchema" xmlns:xs="http://www.w3.org/2001/XMLSchema" xmlns:p="http://schemas.microsoft.com/office/2006/metadata/properties" xmlns:ns2="3643a0ef-a686-4d49-bf5c-13768b24faad" xmlns:ns3="b7605b01-036a-4300-9e79-f6a07b7ca62f" targetNamespace="http://schemas.microsoft.com/office/2006/metadata/properties" ma:root="true" ma:fieldsID="98d85d897194ed09bc0400e553666e3a" ns2:_="" ns3:_="">
    <xsd:import namespace="3643a0ef-a686-4d49-bf5c-13768b24faad"/>
    <xsd:import namespace="b7605b01-036a-4300-9e79-f6a07b7ca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3a0ef-a686-4d49-bf5c-13768b24f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05b01-036a-4300-9e79-f6a07b7ca6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4a03ec-0f7c-40e4-8b28-73f7ed4843dd}" ma:internalName="TaxCatchAll" ma:showField="CatchAllData" ma:web="b7605b01-036a-4300-9e79-f6a07b7ca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43a0ef-a686-4d49-bf5c-13768b24faad">
      <Terms xmlns="http://schemas.microsoft.com/office/infopath/2007/PartnerControls"/>
    </lcf76f155ced4ddcb4097134ff3c332f>
    <TaxCatchAll xmlns="b7605b01-036a-4300-9e79-f6a07b7ca62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8030B7-0EE2-4EBA-BE44-8C8801D6C17A}">
  <ds:schemaRefs>
    <ds:schemaRef ds:uri="3643a0ef-a686-4d49-bf5c-13768b24faad"/>
    <ds:schemaRef ds:uri="b7605b01-036a-4300-9e79-f6a07b7ca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7B1E77-7904-4263-8CA8-27E44261CF53}">
  <ds:schemaRefs>
    <ds:schemaRef ds:uri="3643a0ef-a686-4d49-bf5c-13768b24faad"/>
    <ds:schemaRef ds:uri="b7605b01-036a-4300-9e79-f6a07b7ca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95AE29-2FE0-40DC-B4B8-4C96E137BF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0</TotalTime>
  <Words>1965</Words>
  <Application>Microsoft Office PowerPoint</Application>
  <PresentationFormat>Widescreen</PresentationFormat>
  <Paragraphs>567</Paragraphs>
  <Slides>35</Slides>
  <Notes>15</Notes>
  <HiddenSlides>13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 Display</vt:lpstr>
      <vt:lpstr>Arial</vt:lpstr>
      <vt:lpstr>Arial Black</vt:lpstr>
      <vt:lpstr>Back Issues BB</vt:lpstr>
      <vt:lpstr>Calibri</vt:lpstr>
      <vt:lpstr>Cambria Math</vt:lpstr>
      <vt:lpstr>Segoe UI Variable Display Semib</vt:lpstr>
      <vt:lpstr>Times New Roman</vt:lpstr>
      <vt:lpstr>Wingdings</vt:lpstr>
      <vt:lpstr>Orange with Logo</vt:lpstr>
      <vt:lpstr>Garnet with Logo</vt:lpstr>
      <vt:lpstr>Green Propellant Thrust Stand</vt:lpstr>
      <vt:lpstr>Team Sponsors &amp; Advisors</vt:lpstr>
      <vt:lpstr>Team Introductions</vt:lpstr>
      <vt:lpstr>Objective</vt:lpstr>
      <vt:lpstr>Project Background</vt:lpstr>
      <vt:lpstr>What Makes a Good Thrust Stand?</vt:lpstr>
      <vt:lpstr>What Makes a Good Thrust Stand?</vt:lpstr>
      <vt:lpstr>What Makes a Good Thrust Stand?</vt:lpstr>
      <vt:lpstr>Design Process: Ideation</vt:lpstr>
      <vt:lpstr>Design Iteration #1</vt:lpstr>
      <vt:lpstr>Design Iteration #2</vt:lpstr>
      <vt:lpstr>Final Design</vt:lpstr>
      <vt:lpstr>Final Design</vt:lpstr>
      <vt:lpstr>Final Design</vt:lpstr>
      <vt:lpstr>Final Design</vt:lpstr>
      <vt:lpstr>Design Validation: Modal Analysis</vt:lpstr>
      <vt:lpstr>Design Validation: Thermal Analysis</vt:lpstr>
      <vt:lpstr>Current Budget</vt:lpstr>
      <vt:lpstr>Current Expenses</vt:lpstr>
      <vt:lpstr>Future Work</vt:lpstr>
      <vt:lpstr>Future Work: Roadblocks</vt:lpstr>
      <vt:lpstr>Quick Recap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Shayne McConomy</dc:creator>
  <cp:lastModifiedBy>Ryan Kaczmarczyk</cp:lastModifiedBy>
  <cp:revision>1</cp:revision>
  <dcterms:created xsi:type="dcterms:W3CDTF">2024-09-24T19:25:48Z</dcterms:created>
  <dcterms:modified xsi:type="dcterms:W3CDTF">2025-02-21T22:25:42Z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0x010100D9865CF288CEE14F8D42498C467F000E</vt:lpwstr>
  </property>
  <property fmtid="{D5CDD505-2E9C-101B-9397-08002B2CF9AE}" pid="3" name="MediaServiceImageTags">
    <vt:lpwstr/>
  </property>
</Properties>
</file>